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bookmarkIdSeed="3">
  <p:sldMasterIdLst>
    <p:sldMasterId id="2147483956" r:id="rId4"/>
    <p:sldMasterId id="2147483919" r:id="rId5"/>
  </p:sldMasterIdLst>
  <p:notesMasterIdLst>
    <p:notesMasterId r:id="rId9"/>
  </p:notesMasterIdLst>
  <p:handoutMasterIdLst>
    <p:handoutMasterId r:id="rId10"/>
  </p:handoutMasterIdLst>
  <p:sldIdLst>
    <p:sldId id="363" r:id="rId6"/>
    <p:sldId id="360" r:id="rId7"/>
    <p:sldId id="362" r:id="rId8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OP Chevin Pro Light" panose="020F0303030000060003" pitchFamily="34" charset="0"/>
      <p:regular r:id="rId15"/>
      <p:italic r:id="rId16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A10"/>
    <a:srgbClr val="6E6E6E"/>
    <a:srgbClr val="969696"/>
    <a:srgbClr val="DCDCDC"/>
    <a:srgbClr val="D1D2D3"/>
    <a:srgbClr val="D5D6D7"/>
    <a:srgbClr val="CBCCCE"/>
    <a:srgbClr val="D5D6D8"/>
    <a:srgbClr val="6F6F6F"/>
    <a:srgbClr val="4646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5F4AD00-62FE-989E-A4B8-48841C57E0B4}" v="9" dt="2023-08-29T07:31:58.563"/>
    <p1510:client id="{087E791C-005E-784A-E5E4-710CF376210C}" v="3" dt="2023-08-08T09:20:15.119"/>
    <p1510:client id="{10D31015-945E-9234-E5FE-CBD477914C64}" v="1" dt="2023-07-31T08:53:41.717"/>
    <p1510:client id="{33BF2F14-D2C0-3DD7-32B0-3321523E0F99}" v="4" dt="2023-06-12T09:17:41.376"/>
    <p1510:client id="{4644ED84-0447-6F4F-5D7E-C8BA02D45031}" v="2" dt="2023-10-02T13:41:37.538"/>
    <p1510:client id="{8619D151-D326-ED44-A05B-4F137C5C5A5E}" v="6" dt="2023-04-18T08:16:30.477"/>
    <p1510:client id="{8CF2F7FE-3970-632D-5857-62D83D7A0E06}" v="1" dt="2023-08-07T10:42:21.649"/>
    <p1510:client id="{8DDC1F00-61FE-2938-E7C3-33ADC659022C}" v="2" dt="2023-06-12T07:58:55.430"/>
    <p1510:client id="{BAD1060C-764F-8461-3290-0020656AA867}" v="1442" dt="2023-06-12T07:56:46.435"/>
    <p1510:client id="{BC669CC1-26E9-BAD2-28DB-7AF8DAE4C0ED}" v="1" dt="2023-06-12T09:18:23.080"/>
    <p1510:client id="{DD5D37F2-058A-F024-6390-2F14DA0F5261}" v="2" dt="2023-07-27T06:33:51.579"/>
    <p1510:client id="{DEED3011-23B6-F5F4-39EF-5812F8DB74CE}" v="7" dt="2023-08-08T12:30:43.269"/>
  </p1510:revLst>
</p1510:revInfo>
</file>

<file path=ppt/tableStyles.xml><?xml version="1.0" encoding="utf-8"?>
<a:tblStyleLst xmlns:a="http://schemas.openxmlformats.org/drawingml/2006/main" def="{8799B23B-EC83-4686-B30A-512413B5E67A}">
  <a:tblStyle styleId="{5C22544A-7EE6-4342-B048-85BDC9FD1C3A}" styleName="Normaali tyyli 2 - Korostu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Normaali tyyli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27102A9-8310-4765-A935-A1911B00CA55}" styleName="Vaalea tyyli 1 - Korostus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69012ECD-51FC-41F1-AA8D-1B2483CD663E}" styleName="Vaalea tyyli 2 - Korostus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17292A2E-F333-43FB-9621-5CBBE7FDCDCB}" styleName="Vaalea tyyli 2 - Korostus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3C2FFA5D-87B4-456A-9821-1D502468CF0F}" styleName="Teematyyli 1 - Korostus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C083E6E3-FA7D-4D7B-A595-EF9225AFEA82}" styleName="Vaalea tyyli 1 - Korostus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E3FDE45-AF77-4B5C-9715-49D594BDF05E}" styleName="Vaalea tyyli 1 - Korostus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Vaalea tyyli 1 - Korostus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799B23B-EC83-4686-B30A-512413B5E67A}" styleName="Vaalea tyyli 3 - Korostus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35758FB7-9AC5-4552-8A53-C91805E547FA}" styleName="Teematyyli 1 - Korostus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460"/>
    <p:restoredTop sz="94719"/>
  </p:normalViewPr>
  <p:slideViewPr>
    <p:cSldViewPr snapToGrid="0">
      <p:cViewPr>
        <p:scale>
          <a:sx n="145" d="100"/>
          <a:sy n="145" d="100"/>
        </p:scale>
        <p:origin x="528" y="11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font" Target="fonts/font3.fntdata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5/10/relationships/revisionInfo" Target="revisionInfo.xml"/><Relationship Id="rId7" Type="http://schemas.openxmlformats.org/officeDocument/2006/relationships/slide" Target="slides/slide2.xml"/><Relationship Id="rId12" Type="http://schemas.openxmlformats.org/officeDocument/2006/relationships/font" Target="fonts/font2.fntdata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font" Target="fonts/font6.fntdata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font" Target="fonts/font1.fntdata"/><Relationship Id="rId5" Type="http://schemas.openxmlformats.org/officeDocument/2006/relationships/slideMaster" Target="slideMasters/slideMaster2.xml"/><Relationship Id="rId15" Type="http://schemas.openxmlformats.org/officeDocument/2006/relationships/font" Target="fonts/font5.fntdata"/><Relationship Id="rId10" Type="http://schemas.openxmlformats.org/officeDocument/2006/relationships/handoutMaster" Target="handoutMasters/handoutMaster1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4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Ylätunnisteen paikkamerkki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i-FI"/>
          </a:p>
        </p:txBody>
      </p:sp>
      <p:sp>
        <p:nvSpPr>
          <p:cNvPr id="3" name="Päivämäärän paikkamerkki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87CB9B-8374-427B-A939-9E74DD571610}" type="datetimeFigureOut">
              <a:rPr lang="fi-FI" smtClean="0"/>
              <a:t>5.10.2023</a:t>
            </a:fld>
            <a:endParaRPr lang="fi-FI"/>
          </a:p>
        </p:txBody>
      </p:sp>
      <p:sp>
        <p:nvSpPr>
          <p:cNvPr id="4" name="Alatunnisteen paikkamerkki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i-FI"/>
          </a:p>
        </p:txBody>
      </p:sp>
      <p:sp>
        <p:nvSpPr>
          <p:cNvPr id="5" name="Dian numeron paikkamerkki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6426F6-20E1-4780-A1AC-48B0C7543754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84835775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Ylätunnisteen paikkamerkki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i-FI"/>
          </a:p>
        </p:txBody>
      </p:sp>
      <p:sp>
        <p:nvSpPr>
          <p:cNvPr id="3" name="Päivämäärän paikkamerkki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907CA5-1248-436F-AC7A-F637F5B98B49}" type="datetimeFigureOut">
              <a:rPr lang="fi-FI" smtClean="0"/>
              <a:t>5.10.2023</a:t>
            </a:fld>
            <a:endParaRPr lang="fi-FI"/>
          </a:p>
        </p:txBody>
      </p:sp>
      <p:sp>
        <p:nvSpPr>
          <p:cNvPr id="4" name="Dian kuvan paikkamerkki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i-FI"/>
          </a:p>
        </p:txBody>
      </p:sp>
      <p:sp>
        <p:nvSpPr>
          <p:cNvPr id="5" name="Huomautusten paikkamerkki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</a:p>
        </p:txBody>
      </p:sp>
      <p:sp>
        <p:nvSpPr>
          <p:cNvPr id="6" name="Alatunnisteen paikkamerk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i-FI"/>
          </a:p>
        </p:txBody>
      </p:sp>
      <p:sp>
        <p:nvSpPr>
          <p:cNvPr id="7" name="Dian numeron paikkamerkki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D9F4BF-481A-430C-A95F-F586E7F35AA2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0581918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749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875" algn="l" defTabSz="685749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749" algn="l" defTabSz="685749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624" algn="l" defTabSz="685749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498" algn="l" defTabSz="685749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373" algn="l" defTabSz="685749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246" algn="l" defTabSz="685749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120" algn="l" defTabSz="685749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2995" algn="l" defTabSz="685749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Otsikkodia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icture Placeholder 43"/>
          <p:cNvSpPr>
            <a:spLocks noGrp="1" noChangeAspect="1"/>
          </p:cNvSpPr>
          <p:nvPr>
            <p:ph type="pic" sz="quarter" idx="12"/>
          </p:nvPr>
        </p:nvSpPr>
        <p:spPr>
          <a:xfrm>
            <a:off x="0" y="0"/>
            <a:ext cx="9144000" cy="5143500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baseline="0">
                <a:solidFill>
                  <a:srgbClr val="D1D2D3"/>
                </a:solidFill>
              </a:defRPr>
            </a:lvl1pPr>
          </a:lstStyle>
          <a:p>
            <a:r>
              <a:rPr lang="fi-FI"/>
              <a:t>Lisää kuva napsauttamalla kuvaketta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143000" y="2725750"/>
            <a:ext cx="6858000" cy="748145"/>
          </a:xfrm>
          <a:effectLst>
            <a:outerShdw blurRad="88900" dist="50800" dir="2700000" algn="tl" rotWithShape="0">
              <a:srgbClr val="000000">
                <a:alpha val="20000"/>
              </a:srgbClr>
            </a:outerShdw>
          </a:effectLst>
        </p:spPr>
        <p:txBody>
          <a:bodyPr anchor="ctr">
            <a:noAutofit/>
          </a:bodyPr>
          <a:lstStyle>
            <a:lvl1pPr algn="ctr">
              <a:defRPr sz="4000" spc="-100" baseline="0">
                <a:solidFill>
                  <a:schemeClr val="bg1"/>
                </a:solidFill>
                <a:effectLst/>
              </a:defRPr>
            </a:lvl1pPr>
          </a:lstStyle>
          <a:p>
            <a:r>
              <a:rPr lang="fi-FI"/>
              <a:t>Kirjoita esityksen otsikko tähän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143000" y="3962089"/>
            <a:ext cx="6858000" cy="448856"/>
          </a:xfrm>
          <a:effectLst>
            <a:outerShdw blurRad="50800" dist="38100" dir="2700000" algn="tl" rotWithShape="0">
              <a:srgbClr val="000000">
                <a:alpha val="20000"/>
              </a:srgbClr>
            </a:outerShdw>
          </a:effectLst>
        </p:spPr>
        <p:txBody>
          <a:bodyPr>
            <a:normAutofit/>
          </a:bodyPr>
          <a:lstStyle>
            <a:lvl1pPr marL="0" indent="0" algn="ctr">
              <a:buNone/>
              <a:defRPr sz="2400" baseline="0">
                <a:solidFill>
                  <a:schemeClr val="bg1"/>
                </a:solidFill>
                <a:effectLst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fi-FI"/>
              <a:t>Lisätiedot</a:t>
            </a:r>
            <a:endParaRPr lang="en-US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533A301C-6E6C-DF4E-B937-41409399199C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7294890" y="4767263"/>
            <a:ext cx="742950" cy="23563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17CF9B6-E754-F540-B2F7-2B41F3C56109}" type="datetime1">
              <a:rPr lang="fi-FI" smtClean="0"/>
              <a:pPr/>
              <a:t>5.10.2023</a:t>
            </a:fld>
            <a:endParaRPr lang="fi-FI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EA59CF2F-3A50-984D-AF65-124AD821404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386069" y="4767263"/>
            <a:ext cx="6686971" cy="23563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i-FI"/>
              <a:t>© OP Ryhmä / OP-Luottamuksellinen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7E836279-6C0B-CB48-9CD7-135806B22216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CFBC310-412D-4841-958B-3949C676B8F0}" type="slidenum">
              <a:rPr lang="fi-FI" smtClean="0"/>
              <a:pPr/>
              <a:t>‹#›</a:t>
            </a:fld>
            <a:endParaRPr lang="fi-FI"/>
          </a:p>
        </p:txBody>
      </p:sp>
      <p:sp>
        <p:nvSpPr>
          <p:cNvPr id="21" name="Kuvan paikkamerkki 17">
            <a:extLst>
              <a:ext uri="{FF2B5EF4-FFF2-40B4-BE49-F238E27FC236}">
                <a16:creationId xmlns:a16="http://schemas.microsoft.com/office/drawing/2014/main" id="{2CFD7F0F-C3C2-9B4A-9EB6-E229D76E2567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060763" y="4736263"/>
            <a:ext cx="968400" cy="273600"/>
          </a:xfrm>
          <a:blipFill dpi="0" rotWithShape="0">
            <a:blip r:embed="rId3"/>
            <a:srcRect/>
            <a:stretch>
              <a:fillRect r="258"/>
            </a:stretch>
          </a:blipFill>
        </p:spPr>
        <p:txBody>
          <a:bodyPr anchor="ctr" anchorCtr="0">
            <a:normAutofit/>
          </a:bodyPr>
          <a:lstStyle>
            <a:lvl1pPr>
              <a:buNone/>
              <a:defRPr>
                <a:noFill/>
              </a:defRPr>
            </a:lvl1pPr>
          </a:lstStyle>
          <a:p>
            <a:r>
              <a:rPr lang="fi-FI"/>
              <a:t> </a:t>
            </a:r>
          </a:p>
        </p:txBody>
      </p:sp>
      <p:sp>
        <p:nvSpPr>
          <p:cNvPr id="14" name="Kuvan paikkamerkki 26">
            <a:extLst>
              <a:ext uri="{FF2B5EF4-FFF2-40B4-BE49-F238E27FC236}">
                <a16:creationId xmlns:a16="http://schemas.microsoft.com/office/drawing/2014/main" id="{0B58D9D1-ECDF-DD42-908E-C472966FC2D7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2307118" y="1347750"/>
            <a:ext cx="4529765" cy="1224000"/>
          </a:xfr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fi-FI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416782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ailu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2"/>
          <p:cNvSpPr>
            <a:spLocks noGrp="1"/>
          </p:cNvSpPr>
          <p:nvPr>
            <p:ph type="body" idx="1"/>
          </p:nvPr>
        </p:nvSpPr>
        <p:spPr>
          <a:xfrm>
            <a:off x="510755" y="1245772"/>
            <a:ext cx="2556000" cy="619200"/>
          </a:xfrm>
        </p:spPr>
        <p:txBody>
          <a:bodyPr anchor="b">
            <a:noAutofit/>
          </a:bodyPr>
          <a:lstStyle>
            <a:lvl1pPr marL="0" indent="0">
              <a:buNone/>
              <a:defRPr sz="20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fi-FI"/>
              <a:t>Muokkaa tekstin perustyylejä napsauttamalla</a:t>
            </a:r>
          </a:p>
        </p:txBody>
      </p:sp>
      <p:sp>
        <p:nvSpPr>
          <p:cNvPr id="14" name="Content Placeholder 3"/>
          <p:cNvSpPr>
            <a:spLocks noGrp="1"/>
          </p:cNvSpPr>
          <p:nvPr>
            <p:ph sz="half" idx="2"/>
          </p:nvPr>
        </p:nvSpPr>
        <p:spPr>
          <a:xfrm>
            <a:off x="510755" y="1875772"/>
            <a:ext cx="2556000" cy="2772000"/>
          </a:xfrm>
        </p:spPr>
        <p:txBody>
          <a:bodyPr>
            <a:noAutofit/>
          </a:bodyPr>
          <a:lstStyle/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US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240000" y="1245772"/>
            <a:ext cx="2556000" cy="619200"/>
          </a:xfrm>
        </p:spPr>
        <p:txBody>
          <a:bodyPr anchor="b">
            <a:noAutofit/>
          </a:bodyPr>
          <a:lstStyle>
            <a:lvl1pPr marL="0" indent="0">
              <a:buNone/>
              <a:defRPr sz="20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fi-FI"/>
              <a:t>Muokkaa tekstin perustyylejä napsauttamalla</a:t>
            </a:r>
          </a:p>
        </p:txBody>
      </p:sp>
      <p:sp>
        <p:nvSpPr>
          <p:cNvPr id="16" name="Content Placeholder 5"/>
          <p:cNvSpPr>
            <a:spLocks noGrp="1"/>
          </p:cNvSpPr>
          <p:nvPr>
            <p:ph sz="quarter" idx="4"/>
          </p:nvPr>
        </p:nvSpPr>
        <p:spPr>
          <a:xfrm>
            <a:off x="3240000" y="1875772"/>
            <a:ext cx="2556000" cy="2772000"/>
          </a:xfrm>
        </p:spPr>
        <p:txBody>
          <a:bodyPr>
            <a:noAutofit/>
          </a:bodyPr>
          <a:lstStyle/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US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58000" y="1245772"/>
            <a:ext cx="2556000" cy="619200"/>
          </a:xfrm>
        </p:spPr>
        <p:txBody>
          <a:bodyPr anchor="b">
            <a:noAutofit/>
          </a:bodyPr>
          <a:lstStyle>
            <a:lvl1pPr marL="0" indent="0">
              <a:buNone/>
              <a:defRPr sz="20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fi-FI"/>
              <a:t>Muokkaa tekstin perustyylejä napsauttamalla</a:t>
            </a:r>
          </a:p>
        </p:txBody>
      </p:sp>
      <p:sp>
        <p:nvSpPr>
          <p:cNvPr id="18" name="Content Placeholder 5"/>
          <p:cNvSpPr>
            <a:spLocks noGrp="1"/>
          </p:cNvSpPr>
          <p:nvPr>
            <p:ph sz="quarter" idx="14"/>
          </p:nvPr>
        </p:nvSpPr>
        <p:spPr>
          <a:xfrm>
            <a:off x="5958000" y="1875772"/>
            <a:ext cx="2556000" cy="2772000"/>
          </a:xfrm>
        </p:spPr>
        <p:txBody>
          <a:bodyPr>
            <a:noAutofit/>
          </a:bodyPr>
          <a:lstStyle/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US"/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510754" y="207819"/>
            <a:ext cx="8011454" cy="969680"/>
          </a:xfrm>
        </p:spPr>
        <p:txBody>
          <a:bodyPr/>
          <a:lstStyle/>
          <a:p>
            <a:r>
              <a:rPr lang="fi-FI"/>
              <a:t>Muokkaa ots. perustyyl. napsautt.</a:t>
            </a:r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270DB37-FFC8-884D-9BC8-93EE604CE50A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7444515" y="4767263"/>
            <a:ext cx="742950" cy="235633"/>
          </a:xfrm>
          <a:prstGeom prst="rect">
            <a:avLst/>
          </a:prstGeom>
        </p:spPr>
        <p:txBody>
          <a:bodyPr/>
          <a:lstStyle/>
          <a:p>
            <a:fld id="{08E9C929-ACFD-9043-9BA3-C55FB1B13750}" type="datetime1">
              <a:rPr lang="fi-FI" smtClean="0"/>
              <a:t>5.10.2023</a:t>
            </a:fld>
            <a:endParaRPr lang="fi-FI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0AC35A-7611-144E-9731-05642647FF43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fi-FI"/>
              <a:t>© OP Ryhmä / OP-Luottamuksellinen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F44ED0-D7AB-0643-8767-B2B6B24C281C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CFBC310-412D-4841-958B-3949C676B8F0}" type="slidenum">
              <a:rPr lang="fi-FI" smtClean="0"/>
              <a:pPr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517535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olme sisältökohdet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10754" y="207819"/>
            <a:ext cx="8011454" cy="969680"/>
          </a:xfrm>
        </p:spPr>
        <p:txBody>
          <a:bodyPr/>
          <a:lstStyle>
            <a:lvl1pPr>
              <a:defRPr spc="-50" baseline="0"/>
            </a:lvl1pPr>
          </a:lstStyle>
          <a:p>
            <a:r>
              <a:rPr lang="fi-FI"/>
              <a:t>Muokkaa ots. perustyyl. napsautt.</a:t>
            </a:r>
            <a:endParaRPr lang="en-US"/>
          </a:p>
        </p:txBody>
      </p:sp>
      <p:sp>
        <p:nvSpPr>
          <p:cNvPr id="10" name="Content Placeholder 2"/>
          <p:cNvSpPr>
            <a:spLocks noGrp="1"/>
          </p:cNvSpPr>
          <p:nvPr>
            <p:ph sz="half" idx="1"/>
          </p:nvPr>
        </p:nvSpPr>
        <p:spPr>
          <a:xfrm>
            <a:off x="511200" y="1245772"/>
            <a:ext cx="2556000" cy="3420000"/>
          </a:xfrm>
        </p:spPr>
        <p:txBody>
          <a:bodyPr>
            <a:noAutofit/>
          </a:bodyPr>
          <a:lstStyle>
            <a:lvl1pPr>
              <a:defRPr spc="-50" baseline="0"/>
            </a:lvl1pPr>
            <a:lvl2pPr>
              <a:defRPr spc="-50" baseline="0"/>
            </a:lvl2pPr>
            <a:lvl3pPr>
              <a:defRPr spc="-50" baseline="0"/>
            </a:lvl3pPr>
            <a:lvl4pPr>
              <a:defRPr spc="-50" baseline="0"/>
            </a:lvl4pPr>
            <a:lvl5pPr>
              <a:defRPr spc="-50" baseline="0"/>
            </a:lvl5pPr>
          </a:lstStyle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US"/>
          </a:p>
        </p:txBody>
      </p:sp>
      <p:sp>
        <p:nvSpPr>
          <p:cNvPr id="11" name="Content Placeholder 3"/>
          <p:cNvSpPr>
            <a:spLocks noGrp="1"/>
          </p:cNvSpPr>
          <p:nvPr>
            <p:ph sz="half" idx="2"/>
          </p:nvPr>
        </p:nvSpPr>
        <p:spPr>
          <a:xfrm>
            <a:off x="3238481" y="1245772"/>
            <a:ext cx="2556000" cy="3420000"/>
          </a:xfrm>
        </p:spPr>
        <p:txBody>
          <a:bodyPr>
            <a:noAutofit/>
          </a:bodyPr>
          <a:lstStyle>
            <a:lvl1pPr>
              <a:defRPr spc="-50" baseline="0"/>
            </a:lvl1pPr>
            <a:lvl2pPr>
              <a:defRPr spc="-50" baseline="0"/>
            </a:lvl2pPr>
            <a:lvl3pPr>
              <a:defRPr spc="-50" baseline="0"/>
            </a:lvl3pPr>
            <a:lvl4pPr>
              <a:defRPr spc="-50" baseline="0"/>
            </a:lvl4pPr>
            <a:lvl5pPr>
              <a:defRPr spc="-50" baseline="0"/>
            </a:lvl5pPr>
          </a:lstStyle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US"/>
          </a:p>
        </p:txBody>
      </p:sp>
      <p:sp>
        <p:nvSpPr>
          <p:cNvPr id="12" name="Content Placeholder 3"/>
          <p:cNvSpPr>
            <a:spLocks noGrp="1"/>
          </p:cNvSpPr>
          <p:nvPr>
            <p:ph sz="half" idx="13"/>
          </p:nvPr>
        </p:nvSpPr>
        <p:spPr>
          <a:xfrm>
            <a:off x="5956262" y="1245772"/>
            <a:ext cx="2556000" cy="3420000"/>
          </a:xfrm>
        </p:spPr>
        <p:txBody>
          <a:bodyPr>
            <a:noAutofit/>
          </a:bodyPr>
          <a:lstStyle>
            <a:lvl1pPr>
              <a:defRPr spc="-50" baseline="0"/>
            </a:lvl1pPr>
            <a:lvl2pPr>
              <a:defRPr spc="-50" baseline="0"/>
            </a:lvl2pPr>
            <a:lvl3pPr>
              <a:defRPr spc="-50" baseline="0"/>
            </a:lvl3pPr>
            <a:lvl4pPr>
              <a:defRPr spc="-50" baseline="0"/>
            </a:lvl4pPr>
            <a:lvl5pPr>
              <a:defRPr spc="-50" baseline="0"/>
            </a:lvl5pPr>
          </a:lstStyle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FD5974-912E-B14C-B1B4-C332B1FFE60E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7444515" y="4767263"/>
            <a:ext cx="742950" cy="235633"/>
          </a:xfrm>
          <a:prstGeom prst="rect">
            <a:avLst/>
          </a:prstGeom>
        </p:spPr>
        <p:txBody>
          <a:bodyPr/>
          <a:lstStyle/>
          <a:p>
            <a:fld id="{CFBFCFAF-1E6B-8D46-930C-7F29B5905187}" type="datetime1">
              <a:rPr lang="fi-FI" smtClean="0"/>
              <a:t>5.10.2023</a:t>
            </a:fld>
            <a:endParaRPr lang="fi-FI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BD8B7FB-6A0E-9040-B554-CCFDE49D581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i-FI"/>
              <a:t>© OP Ryhmä / OP-Luottamuksellinen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E5C45F-148D-8E4A-AF30-A5657B36ED5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CFBC310-412D-4841-958B-3949C676B8F0}" type="slidenum">
              <a:rPr lang="fi-FI" smtClean="0"/>
              <a:pPr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1634047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ailu 3 sisältö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10754" y="208800"/>
            <a:ext cx="8011454" cy="969680"/>
          </a:xfrm>
        </p:spPr>
        <p:txBody>
          <a:bodyPr/>
          <a:lstStyle>
            <a:lvl1pPr>
              <a:defRPr spc="-50" baseline="0"/>
            </a:lvl1pPr>
          </a:lstStyle>
          <a:p>
            <a:r>
              <a:rPr lang="fi-FI"/>
              <a:t>Muokkaa ots. perustyyl. napsautt.</a:t>
            </a:r>
            <a:endParaRPr lang="en-US"/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510754" y="1246591"/>
            <a:ext cx="8004596" cy="1080000"/>
          </a:xfrm>
        </p:spPr>
        <p:txBody>
          <a:bodyPr>
            <a:noAutofit/>
          </a:bodyPr>
          <a:lstStyle>
            <a:lvl1pPr>
              <a:buClr>
                <a:schemeClr val="accent1"/>
              </a:buClr>
              <a:defRPr spc="-50" baseline="0"/>
            </a:lvl1pPr>
            <a:lvl2pPr>
              <a:defRPr spc="-50" baseline="0"/>
            </a:lvl2pPr>
            <a:lvl3pPr>
              <a:defRPr spc="-50" baseline="0"/>
            </a:lvl3pPr>
          </a:lstStyle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3"/>
          </p:nvPr>
        </p:nvSpPr>
        <p:spPr>
          <a:xfrm>
            <a:off x="510754" y="2386611"/>
            <a:ext cx="8004596" cy="1080000"/>
          </a:xfrm>
        </p:spPr>
        <p:txBody>
          <a:bodyPr>
            <a:noAutofit/>
          </a:bodyPr>
          <a:lstStyle>
            <a:lvl1pPr>
              <a:buClr>
                <a:schemeClr val="accent1"/>
              </a:buClr>
              <a:defRPr spc="-50" baseline="0"/>
            </a:lvl1pPr>
            <a:lvl2pPr>
              <a:defRPr spc="-50" baseline="0"/>
            </a:lvl2pPr>
            <a:lvl3pPr>
              <a:defRPr spc="-50" baseline="0"/>
            </a:lvl3pPr>
          </a:lstStyle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4"/>
          </p:nvPr>
        </p:nvSpPr>
        <p:spPr>
          <a:xfrm>
            <a:off x="510754" y="3526631"/>
            <a:ext cx="8004596" cy="1080000"/>
          </a:xfrm>
        </p:spPr>
        <p:txBody>
          <a:bodyPr>
            <a:noAutofit/>
          </a:bodyPr>
          <a:lstStyle>
            <a:lvl1pPr>
              <a:buClr>
                <a:schemeClr val="accent1"/>
              </a:buClr>
              <a:defRPr spc="-50" baseline="0"/>
            </a:lvl1pPr>
            <a:lvl2pPr>
              <a:defRPr spc="-50" baseline="0"/>
            </a:lvl2pPr>
            <a:lvl3pPr>
              <a:defRPr spc="-50" baseline="0"/>
            </a:lvl3pPr>
          </a:lstStyle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7CF006D-5911-E44A-AC6C-3C0768EB229B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7444515" y="4767263"/>
            <a:ext cx="742950" cy="235633"/>
          </a:xfrm>
          <a:prstGeom prst="rect">
            <a:avLst/>
          </a:prstGeom>
        </p:spPr>
        <p:txBody>
          <a:bodyPr/>
          <a:lstStyle/>
          <a:p>
            <a:fld id="{984F86FB-70AA-1843-BB59-77BF803EB2C7}" type="datetime1">
              <a:rPr lang="fi-FI" smtClean="0"/>
              <a:t>5.10.2023</a:t>
            </a:fld>
            <a:endParaRPr lang="fi-FI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1EF273-9398-9E4B-BB86-0478DDE2DE0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fi-FI"/>
              <a:t>© OP Ryhmä / OP-Luottamuksellinen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0BA317-54BC-FF4D-AA8C-69323EAB6B8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CFBC310-412D-4841-958B-3949C676B8F0}" type="slidenum">
              <a:rPr lang="fi-FI" smtClean="0"/>
              <a:pPr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8891679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ertailu 3 sisältö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510754" y="208799"/>
            <a:ext cx="8011454" cy="968400"/>
          </a:xfrm>
        </p:spPr>
        <p:txBody>
          <a:bodyPr/>
          <a:lstStyle>
            <a:lvl1pPr>
              <a:defRPr spc="-50" baseline="0"/>
            </a:lvl1pPr>
          </a:lstStyle>
          <a:p>
            <a:r>
              <a:rPr lang="fi-FI"/>
              <a:t>Muokkaa ots. perustyyl. napsautt.</a:t>
            </a:r>
            <a:endParaRPr lang="en-US"/>
          </a:p>
        </p:txBody>
      </p:sp>
      <p:sp>
        <p:nvSpPr>
          <p:cNvPr id="19" name="Tekstin paikkamerkki 9"/>
          <p:cNvSpPr>
            <a:spLocks noGrp="1"/>
          </p:cNvSpPr>
          <p:nvPr>
            <p:ph type="body" sz="quarter" idx="13" hasCustomPrompt="1"/>
          </p:nvPr>
        </p:nvSpPr>
        <p:spPr>
          <a:xfrm>
            <a:off x="511175" y="1247322"/>
            <a:ext cx="1504950" cy="1079500"/>
          </a:xfrm>
        </p:spPr>
        <p:txBody>
          <a:bodyPr anchor="t" anchorCtr="0">
            <a:noAutofit/>
          </a:bodyPr>
          <a:lstStyle>
            <a:lvl1pPr marL="0" indent="0" algn="l">
              <a:buNone/>
              <a:defRPr spc="-5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fi-FI"/>
              <a:t>Otsikko 1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idx="1"/>
          </p:nvPr>
        </p:nvSpPr>
        <p:spPr>
          <a:xfrm>
            <a:off x="2098964" y="1246591"/>
            <a:ext cx="6416386" cy="1080000"/>
          </a:xfrm>
        </p:spPr>
        <p:txBody>
          <a:bodyPr anchor="t" anchorCtr="0">
            <a:noAutofit/>
          </a:bodyPr>
          <a:lstStyle>
            <a:lvl1pPr>
              <a:buClr>
                <a:schemeClr val="accent1"/>
              </a:buClr>
              <a:defRPr spc="-50" baseline="0">
                <a:solidFill>
                  <a:schemeClr val="tx1"/>
                </a:solidFill>
              </a:defRPr>
            </a:lvl1pPr>
            <a:lvl2pPr>
              <a:defRPr spc="-50" baseline="0"/>
            </a:lvl2pPr>
            <a:lvl3pPr>
              <a:defRPr spc="-50" baseline="0"/>
            </a:lvl3pPr>
          </a:lstStyle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</p:txBody>
      </p:sp>
      <p:sp>
        <p:nvSpPr>
          <p:cNvPr id="21" name="Tekstin paikkamerkki 9"/>
          <p:cNvSpPr>
            <a:spLocks noGrp="1"/>
          </p:cNvSpPr>
          <p:nvPr>
            <p:ph type="body" sz="quarter" idx="14" hasCustomPrompt="1"/>
          </p:nvPr>
        </p:nvSpPr>
        <p:spPr>
          <a:xfrm>
            <a:off x="511175" y="2387227"/>
            <a:ext cx="1504950" cy="1079500"/>
          </a:xfrm>
        </p:spPr>
        <p:txBody>
          <a:bodyPr anchor="t" anchorCtr="0">
            <a:noAutofit/>
          </a:bodyPr>
          <a:lstStyle>
            <a:lvl1pPr marL="0" indent="0" algn="l">
              <a:buNone/>
              <a:defRPr spc="-5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fi-FI"/>
              <a:t>Otsikko 2</a:t>
            </a:r>
          </a:p>
        </p:txBody>
      </p:sp>
      <p:sp>
        <p:nvSpPr>
          <p:cNvPr id="22" name="Content Placeholder 2"/>
          <p:cNvSpPr>
            <a:spLocks noGrp="1"/>
          </p:cNvSpPr>
          <p:nvPr>
            <p:ph idx="15"/>
          </p:nvPr>
        </p:nvSpPr>
        <p:spPr>
          <a:xfrm>
            <a:off x="2098964" y="2386496"/>
            <a:ext cx="6416386" cy="1080000"/>
          </a:xfrm>
        </p:spPr>
        <p:txBody>
          <a:bodyPr anchor="t" anchorCtr="0">
            <a:noAutofit/>
          </a:bodyPr>
          <a:lstStyle>
            <a:lvl1pPr>
              <a:defRPr spc="-50" baseline="0"/>
            </a:lvl1pPr>
            <a:lvl2pPr>
              <a:defRPr spc="-50" baseline="0"/>
            </a:lvl2pPr>
            <a:lvl3pPr>
              <a:defRPr spc="-50" baseline="0"/>
            </a:lvl3pPr>
          </a:lstStyle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</p:txBody>
      </p:sp>
      <p:sp>
        <p:nvSpPr>
          <p:cNvPr id="23" name="Tekstin paikkamerkki 9"/>
          <p:cNvSpPr>
            <a:spLocks noGrp="1"/>
          </p:cNvSpPr>
          <p:nvPr>
            <p:ph type="body" sz="quarter" idx="16" hasCustomPrompt="1"/>
          </p:nvPr>
        </p:nvSpPr>
        <p:spPr>
          <a:xfrm>
            <a:off x="511175" y="3527132"/>
            <a:ext cx="1504950" cy="1079500"/>
          </a:xfrm>
        </p:spPr>
        <p:txBody>
          <a:bodyPr anchor="t" anchorCtr="0">
            <a:noAutofit/>
          </a:bodyPr>
          <a:lstStyle>
            <a:lvl1pPr marL="0" indent="0" algn="l">
              <a:buNone/>
              <a:defRPr spc="-5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fi-FI"/>
              <a:t>Otsikko 3</a:t>
            </a:r>
          </a:p>
        </p:txBody>
      </p:sp>
      <p:sp>
        <p:nvSpPr>
          <p:cNvPr id="24" name="Content Placeholder 2"/>
          <p:cNvSpPr>
            <a:spLocks noGrp="1"/>
          </p:cNvSpPr>
          <p:nvPr>
            <p:ph idx="17"/>
          </p:nvPr>
        </p:nvSpPr>
        <p:spPr>
          <a:xfrm>
            <a:off x="2098964" y="3526401"/>
            <a:ext cx="6416386" cy="1080000"/>
          </a:xfrm>
        </p:spPr>
        <p:txBody>
          <a:bodyPr anchor="t" anchorCtr="0">
            <a:noAutofit/>
          </a:bodyPr>
          <a:lstStyle>
            <a:lvl1pPr>
              <a:defRPr spc="-50" baseline="0"/>
            </a:lvl1pPr>
            <a:lvl2pPr>
              <a:defRPr spc="-50" baseline="0"/>
            </a:lvl2pPr>
            <a:lvl3pPr>
              <a:defRPr spc="-50" baseline="0"/>
            </a:lvl3pPr>
          </a:lstStyle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B6BD05F-A2B2-414E-845F-CA4010B22444}"/>
              </a:ext>
            </a:extLst>
          </p:cNvPr>
          <p:cNvSpPr>
            <a:spLocks noGrp="1"/>
          </p:cNvSpPr>
          <p:nvPr>
            <p:ph type="dt" sz="half" idx="18"/>
          </p:nvPr>
        </p:nvSpPr>
        <p:spPr>
          <a:xfrm>
            <a:off x="7444515" y="4767263"/>
            <a:ext cx="742950" cy="235633"/>
          </a:xfrm>
          <a:prstGeom prst="rect">
            <a:avLst/>
          </a:prstGeom>
        </p:spPr>
        <p:txBody>
          <a:bodyPr/>
          <a:lstStyle/>
          <a:p>
            <a:fld id="{17A13178-9900-5449-B350-21E5F26B29A3}" type="datetime1">
              <a:rPr lang="fi-FI" smtClean="0"/>
              <a:t>5.10.2023</a:t>
            </a:fld>
            <a:endParaRPr lang="fi-FI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7D80F79-5256-9C45-9FBB-6914F6B86DC2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fi-FI"/>
              <a:t>© OP Ryhmä / OP-Luottamuksellinen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E07924-3534-3D43-9764-C942DB8E1453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2CFBC310-412D-4841-958B-3949C676B8F0}" type="slidenum">
              <a:rPr lang="fi-FI" smtClean="0"/>
              <a:pPr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8648802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oko sivun sisält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10754" y="464458"/>
            <a:ext cx="8004596" cy="4162202"/>
          </a:xfrm>
        </p:spPr>
        <p:txBody>
          <a:bodyPr/>
          <a:lstStyle>
            <a:lvl1pPr marL="0" indent="0">
              <a:buNone/>
              <a:defRPr baseline="0"/>
            </a:lvl1pPr>
            <a:lvl2pPr marL="269875" indent="0">
              <a:buNone/>
              <a:defRPr/>
            </a:lvl2pPr>
            <a:lvl3pPr marL="539750" indent="0">
              <a:buNone/>
              <a:defRPr/>
            </a:lvl3pPr>
            <a:lvl4pPr marL="806450" indent="0">
              <a:buNone/>
              <a:defRPr/>
            </a:lvl4pPr>
            <a:lvl5pPr marL="1079500" indent="0">
              <a:buNone/>
              <a:defRPr/>
            </a:lvl5pPr>
          </a:lstStyle>
          <a:p>
            <a:pPr lvl="0"/>
            <a:r>
              <a:rPr lang="en-US"/>
              <a:t>Koko </a:t>
            </a:r>
            <a:r>
              <a:rPr lang="en-US" err="1"/>
              <a:t>sivun</a:t>
            </a:r>
            <a:r>
              <a:rPr lang="en-US"/>
              <a:t> </a:t>
            </a:r>
            <a:r>
              <a:rPr lang="en-US" err="1"/>
              <a:t>teksti</a:t>
            </a:r>
            <a:r>
              <a:rPr lang="en-US"/>
              <a:t>, </a:t>
            </a:r>
            <a:r>
              <a:rPr lang="en-US" err="1"/>
              <a:t>taulukko</a:t>
            </a:r>
            <a:r>
              <a:rPr lang="en-US"/>
              <a:t>, </a:t>
            </a:r>
            <a:r>
              <a:rPr lang="en-US" err="1"/>
              <a:t>kuva</a:t>
            </a:r>
            <a:r>
              <a:rPr lang="en-US"/>
              <a:t>, </a:t>
            </a:r>
            <a:r>
              <a:rPr lang="en-US" err="1"/>
              <a:t>kaavio</a:t>
            </a:r>
            <a:r>
              <a:rPr lang="en-US"/>
              <a:t>, video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6A22A41-1622-A047-8577-D0CC8CB72C9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444515" y="4767263"/>
            <a:ext cx="742950" cy="235633"/>
          </a:xfrm>
          <a:prstGeom prst="rect">
            <a:avLst/>
          </a:prstGeom>
        </p:spPr>
        <p:txBody>
          <a:bodyPr/>
          <a:lstStyle/>
          <a:p>
            <a:fld id="{64E7E138-A852-C244-889E-3BB6A69621BF}" type="datetime1">
              <a:rPr lang="fi-FI" smtClean="0"/>
              <a:t>5.10.2023</a:t>
            </a:fld>
            <a:endParaRPr lang="fi-FI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BB27FE4-F0F1-8448-B3A1-9E0E73B807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© OP Ryhmä / OP-Luottamuksellinen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C440350-1E2F-0240-BB7E-5269B0DD08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BC310-412D-4841-958B-3949C676B8F0}" type="slidenum">
              <a:rPr lang="fi-FI" smtClean="0"/>
              <a:pPr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6348543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elikentt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9"/>
          <p:cNvCxnSpPr/>
          <p:nvPr userDrawn="1"/>
        </p:nvCxnSpPr>
        <p:spPr>
          <a:xfrm rot="5400000">
            <a:off x="3731700" y="2281292"/>
            <a:ext cx="1809156" cy="16363"/>
          </a:xfrm>
          <a:prstGeom prst="line">
            <a:avLst/>
          </a:prstGeom>
          <a:ln w="3175" cap="flat" cmpd="sng" algn="ctr">
            <a:solidFill>
              <a:srgbClr val="B4B4B4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10"/>
          <p:cNvCxnSpPr/>
          <p:nvPr userDrawn="1"/>
        </p:nvCxnSpPr>
        <p:spPr>
          <a:xfrm rot="10800000">
            <a:off x="845453" y="2374902"/>
            <a:ext cx="7815383" cy="25400"/>
          </a:xfrm>
          <a:prstGeom prst="line">
            <a:avLst/>
          </a:prstGeom>
          <a:ln w="3175" cap="flat" cmpd="sng" algn="ctr">
            <a:solidFill>
              <a:srgbClr val="B4B4B4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kstiruutu 13"/>
          <p:cNvSpPr txBox="1"/>
          <p:nvPr userDrawn="1"/>
        </p:nvSpPr>
        <p:spPr>
          <a:xfrm>
            <a:off x="4970815" y="1167594"/>
            <a:ext cx="65864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spc="-50" baseline="0">
                <a:solidFill>
                  <a:srgbClr val="F15C00"/>
                </a:solidFill>
                <a:latin typeface="OP Chevin Pro Light"/>
                <a:cs typeface="OP Chevin Pro Light"/>
              </a:rPr>
              <a:t>2</a:t>
            </a:r>
          </a:p>
        </p:txBody>
      </p:sp>
      <p:sp>
        <p:nvSpPr>
          <p:cNvPr id="15" name="Tekstiruutu 14"/>
          <p:cNvSpPr txBox="1"/>
          <p:nvPr userDrawn="1"/>
        </p:nvSpPr>
        <p:spPr>
          <a:xfrm>
            <a:off x="4959253" y="2306635"/>
            <a:ext cx="658642" cy="1107996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sz="6600" spc="-50" baseline="0">
                <a:solidFill>
                  <a:srgbClr val="F15C00"/>
                </a:solidFill>
                <a:latin typeface="OP Chevin Pro Light"/>
                <a:cs typeface="OP Chevin Pro Light"/>
              </a:rPr>
              <a:t>4</a:t>
            </a:r>
          </a:p>
        </p:txBody>
      </p:sp>
      <p:sp>
        <p:nvSpPr>
          <p:cNvPr id="16" name="Tekstiruutu 15"/>
          <p:cNvSpPr txBox="1"/>
          <p:nvPr userDrawn="1"/>
        </p:nvSpPr>
        <p:spPr>
          <a:xfrm>
            <a:off x="693098" y="2301720"/>
            <a:ext cx="658642" cy="1107996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sz="6600" spc="-50" baseline="0">
                <a:solidFill>
                  <a:srgbClr val="F15C00"/>
                </a:solidFill>
                <a:latin typeface="OP Chevin Pro Light"/>
                <a:cs typeface="OP Chevin Pro Light"/>
              </a:rPr>
              <a:t>3</a:t>
            </a:r>
          </a:p>
        </p:txBody>
      </p:sp>
      <p:sp>
        <p:nvSpPr>
          <p:cNvPr id="17" name="Tekstiruutu 16"/>
          <p:cNvSpPr txBox="1"/>
          <p:nvPr userDrawn="1"/>
        </p:nvSpPr>
        <p:spPr>
          <a:xfrm>
            <a:off x="693098" y="1167594"/>
            <a:ext cx="65864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spc="-50" baseline="0">
                <a:solidFill>
                  <a:srgbClr val="F15C00"/>
                </a:solidFill>
                <a:latin typeface="OP Chevin Pro Light"/>
                <a:cs typeface="OP Chevin Pro Light"/>
              </a:rPr>
              <a:t>1</a:t>
            </a:r>
          </a:p>
        </p:txBody>
      </p:sp>
      <p:sp>
        <p:nvSpPr>
          <p:cNvPr id="25" name="Tekstin paikkamerkki 3"/>
          <p:cNvSpPr>
            <a:spLocks noGrp="1"/>
          </p:cNvSpPr>
          <p:nvPr>
            <p:ph type="body" sz="quarter" idx="13"/>
          </p:nvPr>
        </p:nvSpPr>
        <p:spPr>
          <a:xfrm>
            <a:off x="1379359" y="1411326"/>
            <a:ext cx="2940923" cy="67500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>
              <a:lnSpc>
                <a:spcPct val="90000"/>
              </a:lnSpc>
              <a:spcBef>
                <a:spcPts val="24"/>
              </a:spcBef>
              <a:buFont typeface="Arial" pitchFamily="34" charset="0"/>
              <a:buNone/>
              <a:defRPr spc="-50" baseline="0">
                <a:solidFill>
                  <a:schemeClr val="tx1"/>
                </a:solidFill>
              </a:defRPr>
            </a:lvl1pPr>
            <a:lvl2pPr>
              <a:defRPr/>
            </a:lvl2pPr>
          </a:lstStyle>
          <a:p>
            <a:pPr lvl="0"/>
            <a:r>
              <a:rPr lang="fi-FI"/>
              <a:t>Muokkaa tekstin perustyylejä napsauttamalla</a:t>
            </a:r>
          </a:p>
        </p:txBody>
      </p:sp>
      <p:sp>
        <p:nvSpPr>
          <p:cNvPr id="26" name="Tekstin paikkamerkki 13"/>
          <p:cNvSpPr>
            <a:spLocks noGrp="1"/>
          </p:cNvSpPr>
          <p:nvPr>
            <p:ph type="body" sz="quarter" idx="14"/>
          </p:nvPr>
        </p:nvSpPr>
        <p:spPr>
          <a:xfrm>
            <a:off x="5642737" y="1411326"/>
            <a:ext cx="2940923" cy="67500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>
              <a:lnSpc>
                <a:spcPct val="90000"/>
              </a:lnSpc>
              <a:buNone/>
              <a:defRPr spc="-5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fi-FI"/>
              <a:t>Muokkaa tekstin perustyylejä napsauttamalla</a:t>
            </a:r>
          </a:p>
        </p:txBody>
      </p:sp>
      <p:sp>
        <p:nvSpPr>
          <p:cNvPr id="27" name="Tekstin paikkamerkki 15"/>
          <p:cNvSpPr>
            <a:spLocks noGrp="1"/>
          </p:cNvSpPr>
          <p:nvPr>
            <p:ph type="body" sz="quarter" idx="15"/>
          </p:nvPr>
        </p:nvSpPr>
        <p:spPr>
          <a:xfrm>
            <a:off x="1379359" y="2563073"/>
            <a:ext cx="2940923" cy="67500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>
              <a:lnSpc>
                <a:spcPct val="90000"/>
              </a:lnSpc>
              <a:buNone/>
              <a:defRPr spc="-5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fi-FI"/>
              <a:t>Muokkaa tekstin perustyylejä napsauttamalla</a:t>
            </a:r>
          </a:p>
        </p:txBody>
      </p:sp>
      <p:sp>
        <p:nvSpPr>
          <p:cNvPr id="28" name="Tekstin paikkamerkki 17"/>
          <p:cNvSpPr>
            <a:spLocks noGrp="1"/>
          </p:cNvSpPr>
          <p:nvPr>
            <p:ph type="body" sz="quarter" idx="16"/>
          </p:nvPr>
        </p:nvSpPr>
        <p:spPr>
          <a:xfrm>
            <a:off x="5642866" y="2563073"/>
            <a:ext cx="2940923" cy="67500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>
              <a:lnSpc>
                <a:spcPct val="90000"/>
              </a:lnSpc>
              <a:buNone/>
              <a:defRPr spc="-5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fi-FI"/>
              <a:t>Muokkaa tekstin perustyylejä napsauttamalla</a:t>
            </a:r>
          </a:p>
        </p:txBody>
      </p:sp>
      <p:sp>
        <p:nvSpPr>
          <p:cNvPr id="29" name="Tekstin paikkamerkki 19"/>
          <p:cNvSpPr>
            <a:spLocks noGrp="1"/>
          </p:cNvSpPr>
          <p:nvPr>
            <p:ph type="body" sz="quarter" idx="17"/>
          </p:nvPr>
        </p:nvSpPr>
        <p:spPr>
          <a:xfrm>
            <a:off x="774901" y="3813572"/>
            <a:ext cx="7797599" cy="7560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spc="-5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fi-FI"/>
              <a:t>Muokkaa tekstin perustyylejä napsauttamalla</a:t>
            </a:r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510754" y="208800"/>
            <a:ext cx="8011454" cy="965985"/>
          </a:xfrm>
        </p:spPr>
        <p:txBody>
          <a:bodyPr/>
          <a:lstStyle>
            <a:lvl1pPr>
              <a:defRPr spc="-50" baseline="0"/>
            </a:lvl1pPr>
          </a:lstStyle>
          <a:p>
            <a:r>
              <a:rPr lang="fi-FI"/>
              <a:t>Muokkaa ots. perustyyl. napsautt.</a:t>
            </a:r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544B3F-A901-1249-BD08-3E8F9B4C09B8}"/>
              </a:ext>
            </a:extLst>
          </p:cNvPr>
          <p:cNvSpPr>
            <a:spLocks noGrp="1"/>
          </p:cNvSpPr>
          <p:nvPr>
            <p:ph type="dt" sz="half" idx="18"/>
          </p:nvPr>
        </p:nvSpPr>
        <p:spPr>
          <a:xfrm>
            <a:off x="7444515" y="4767263"/>
            <a:ext cx="742950" cy="235633"/>
          </a:xfrm>
          <a:prstGeom prst="rect">
            <a:avLst/>
          </a:prstGeom>
        </p:spPr>
        <p:txBody>
          <a:bodyPr/>
          <a:lstStyle/>
          <a:p>
            <a:fld id="{AFACA882-35FE-4742-A24F-62B90984E0C8}" type="datetime1">
              <a:rPr lang="fi-FI" smtClean="0"/>
              <a:t>5.10.2023</a:t>
            </a:fld>
            <a:endParaRPr lang="fi-FI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1CB2A1C-469B-714A-93A0-CE93537161E6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fi-FI"/>
              <a:t>© OP Ryhmä / OP-Luottamuksellinen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45E153-C3EE-9C43-8794-8AA4276E6924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2CFBC310-412D-4841-958B-3949C676B8F0}" type="slidenum">
              <a:rPr lang="fi-FI" smtClean="0"/>
              <a:pPr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9320188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elikenttä suuremp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Straight Connector 9"/>
          <p:cNvCxnSpPr/>
          <p:nvPr userDrawn="1"/>
        </p:nvCxnSpPr>
        <p:spPr>
          <a:xfrm>
            <a:off x="4499992" y="1321062"/>
            <a:ext cx="0" cy="3122896"/>
          </a:xfrm>
          <a:prstGeom prst="line">
            <a:avLst/>
          </a:prstGeom>
          <a:ln w="3175" cap="flat" cmpd="sng" algn="ctr">
            <a:solidFill>
              <a:srgbClr val="B4B4B4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10"/>
          <p:cNvCxnSpPr/>
          <p:nvPr userDrawn="1"/>
        </p:nvCxnSpPr>
        <p:spPr>
          <a:xfrm rot="10800000">
            <a:off x="566273" y="2762373"/>
            <a:ext cx="8214046" cy="25400"/>
          </a:xfrm>
          <a:prstGeom prst="line">
            <a:avLst/>
          </a:prstGeom>
          <a:ln w="3175" cap="flat" cmpd="sng" algn="ctr">
            <a:solidFill>
              <a:srgbClr val="B4B4B4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kstiruutu 29"/>
          <p:cNvSpPr txBox="1"/>
          <p:nvPr userDrawn="1"/>
        </p:nvSpPr>
        <p:spPr>
          <a:xfrm>
            <a:off x="4544800" y="1185506"/>
            <a:ext cx="615553" cy="1015663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sz="6000" spc="-50" baseline="0">
                <a:solidFill>
                  <a:srgbClr val="F15C00"/>
                </a:solidFill>
                <a:latin typeface="OP Chevin Pro Light"/>
                <a:cs typeface="OP Chevin Pro Light"/>
              </a:rPr>
              <a:t>2</a:t>
            </a:r>
          </a:p>
        </p:txBody>
      </p:sp>
      <p:sp>
        <p:nvSpPr>
          <p:cNvPr id="31" name="Tekstiruutu 30"/>
          <p:cNvSpPr txBox="1"/>
          <p:nvPr userDrawn="1"/>
        </p:nvSpPr>
        <p:spPr>
          <a:xfrm>
            <a:off x="4533238" y="2708215"/>
            <a:ext cx="615553" cy="1015663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sz="6000" spc="-50" baseline="0">
                <a:solidFill>
                  <a:srgbClr val="F15C00"/>
                </a:solidFill>
                <a:latin typeface="OP Chevin Pro Light"/>
                <a:cs typeface="OP Chevin Pro Light"/>
              </a:rPr>
              <a:t>4</a:t>
            </a:r>
          </a:p>
        </p:txBody>
      </p:sp>
      <p:sp>
        <p:nvSpPr>
          <p:cNvPr id="32" name="Tekstiruutu 31"/>
          <p:cNvSpPr txBox="1"/>
          <p:nvPr userDrawn="1"/>
        </p:nvSpPr>
        <p:spPr>
          <a:xfrm>
            <a:off x="342961" y="2756952"/>
            <a:ext cx="615553" cy="1015663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sz="6000" spc="-50" baseline="0">
                <a:solidFill>
                  <a:srgbClr val="F15C00"/>
                </a:solidFill>
                <a:latin typeface="OP Chevin Pro Light"/>
                <a:cs typeface="OP Chevin Pro Light"/>
              </a:rPr>
              <a:t>3</a:t>
            </a:r>
          </a:p>
        </p:txBody>
      </p:sp>
      <p:sp>
        <p:nvSpPr>
          <p:cNvPr id="33" name="Tekstiruutu 32"/>
          <p:cNvSpPr txBox="1"/>
          <p:nvPr userDrawn="1"/>
        </p:nvSpPr>
        <p:spPr>
          <a:xfrm>
            <a:off x="342961" y="1185506"/>
            <a:ext cx="615553" cy="1015663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sz="6000" spc="-50" baseline="0">
                <a:solidFill>
                  <a:srgbClr val="F15C00"/>
                </a:solidFill>
                <a:latin typeface="OP Chevin Pro Light"/>
                <a:cs typeface="OP Chevin Pro Light"/>
              </a:rPr>
              <a:t>1</a:t>
            </a:r>
          </a:p>
        </p:txBody>
      </p:sp>
      <p:sp>
        <p:nvSpPr>
          <p:cNvPr id="17" name="Tekstin paikkamerkki 3"/>
          <p:cNvSpPr>
            <a:spLocks noGrp="1"/>
          </p:cNvSpPr>
          <p:nvPr>
            <p:ph type="body" sz="quarter" idx="13"/>
          </p:nvPr>
        </p:nvSpPr>
        <p:spPr>
          <a:xfrm>
            <a:off x="919025" y="1338999"/>
            <a:ext cx="3447224" cy="119580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Font typeface="Arial" pitchFamily="34" charset="0"/>
              <a:buNone/>
              <a:defRPr spc="-50" baseline="0">
                <a:solidFill>
                  <a:schemeClr val="tx1"/>
                </a:solidFill>
              </a:defRPr>
            </a:lvl1pPr>
            <a:lvl2pPr>
              <a:defRPr/>
            </a:lvl2pPr>
          </a:lstStyle>
          <a:p>
            <a:pPr lvl="0"/>
            <a:r>
              <a:rPr lang="fi-FI"/>
              <a:t>Muokkaa tekstin perustyylejä napsauttamalla</a:t>
            </a:r>
          </a:p>
        </p:txBody>
      </p:sp>
      <p:sp>
        <p:nvSpPr>
          <p:cNvPr id="20" name="Tekstin paikkamerkki 13"/>
          <p:cNvSpPr>
            <a:spLocks noGrp="1"/>
          </p:cNvSpPr>
          <p:nvPr>
            <p:ph type="body" sz="quarter" idx="14"/>
          </p:nvPr>
        </p:nvSpPr>
        <p:spPr>
          <a:xfrm>
            <a:off x="5172130" y="1338999"/>
            <a:ext cx="3594102" cy="119580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80000"/>
              </a:lnSpc>
              <a:buNone/>
              <a:defRPr spc="-5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fi-FI"/>
              <a:t>Muokkaa tekstin perustyylejä napsauttamalla</a:t>
            </a:r>
          </a:p>
        </p:txBody>
      </p:sp>
      <p:sp>
        <p:nvSpPr>
          <p:cNvPr id="21" name="Tekstin paikkamerkki 15"/>
          <p:cNvSpPr>
            <a:spLocks noGrp="1"/>
          </p:cNvSpPr>
          <p:nvPr>
            <p:ph type="body" sz="quarter" idx="15"/>
          </p:nvPr>
        </p:nvSpPr>
        <p:spPr>
          <a:xfrm>
            <a:off x="919025" y="2960122"/>
            <a:ext cx="3447224" cy="119580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80000"/>
              </a:lnSpc>
              <a:buNone/>
              <a:defRPr spc="-5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fi-FI"/>
              <a:t>Muokkaa tekstin perustyylejä napsauttamalla</a:t>
            </a:r>
          </a:p>
        </p:txBody>
      </p:sp>
      <p:sp>
        <p:nvSpPr>
          <p:cNvPr id="22" name="Tekstin paikkamerkki 17"/>
          <p:cNvSpPr>
            <a:spLocks noGrp="1"/>
          </p:cNvSpPr>
          <p:nvPr>
            <p:ph type="body" sz="quarter" idx="16"/>
          </p:nvPr>
        </p:nvSpPr>
        <p:spPr>
          <a:xfrm>
            <a:off x="5172259" y="2960122"/>
            <a:ext cx="3594102" cy="119580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80000"/>
              </a:lnSpc>
              <a:buNone/>
              <a:defRPr spc="-5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fi-FI"/>
              <a:t>Muokkaa tekstin perustyylejä napsauttamalla</a:t>
            </a:r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510754" y="208800"/>
            <a:ext cx="8011454" cy="965985"/>
          </a:xfrm>
        </p:spPr>
        <p:txBody>
          <a:bodyPr/>
          <a:lstStyle>
            <a:lvl1pPr>
              <a:defRPr spc="-50" baseline="0"/>
            </a:lvl1pPr>
          </a:lstStyle>
          <a:p>
            <a:r>
              <a:rPr lang="fi-FI"/>
              <a:t>Muokkaa ots. perustyyl. napsautt.</a:t>
            </a:r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82AFBAB-BF86-884B-BA4A-61C1271D7E5B}"/>
              </a:ext>
            </a:extLst>
          </p:cNvPr>
          <p:cNvSpPr>
            <a:spLocks noGrp="1"/>
          </p:cNvSpPr>
          <p:nvPr>
            <p:ph type="dt" sz="half" idx="17"/>
          </p:nvPr>
        </p:nvSpPr>
        <p:spPr>
          <a:xfrm>
            <a:off x="7444515" y="4767263"/>
            <a:ext cx="742950" cy="235633"/>
          </a:xfrm>
          <a:prstGeom prst="rect">
            <a:avLst/>
          </a:prstGeom>
        </p:spPr>
        <p:txBody>
          <a:bodyPr/>
          <a:lstStyle/>
          <a:p>
            <a:fld id="{52BCB961-163C-EA46-9D61-31FF7B6BCFC8}" type="datetime1">
              <a:rPr lang="fi-FI" smtClean="0"/>
              <a:t>5.10.2023</a:t>
            </a:fld>
            <a:endParaRPr lang="fi-FI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3431FBF-4217-C745-8B44-23E759B1504A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fi-FI"/>
              <a:t>© OP Ryhmä / OP-Luottamuksellinen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F1F11-A1E8-294B-A7FA-7C6913D61F6F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2CFBC310-412D-4841-958B-3949C676B8F0}" type="slidenum">
              <a:rPr lang="fi-FI" smtClean="0"/>
              <a:pPr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4564629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sältö ja kuvapal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isällön paikkamerkki 2"/>
          <p:cNvSpPr>
            <a:spLocks noGrp="1"/>
          </p:cNvSpPr>
          <p:nvPr>
            <p:ph idx="1"/>
          </p:nvPr>
        </p:nvSpPr>
        <p:spPr>
          <a:xfrm>
            <a:off x="510754" y="1245772"/>
            <a:ext cx="4531146" cy="326775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pc="-50" baseline="0"/>
            </a:lvl1pPr>
            <a:lvl2pPr>
              <a:defRPr spc="-50" baseline="0"/>
            </a:lvl2pPr>
            <a:lvl3pPr>
              <a:defRPr spc="-50" baseline="0"/>
            </a:lvl3pPr>
            <a:lvl4pPr>
              <a:defRPr spc="-50" baseline="0"/>
            </a:lvl4pPr>
            <a:lvl5pPr>
              <a:defRPr spc="-50" baseline="0"/>
            </a:lvl5pPr>
          </a:lstStyle>
          <a:p>
            <a:pPr lvl="0"/>
            <a:r>
              <a:rPr lang="fi-FI" noProof="0"/>
              <a:t>Muokkaa tekstin perustyylejä napsauttamalla</a:t>
            </a:r>
          </a:p>
          <a:p>
            <a:pPr lvl="1"/>
            <a:r>
              <a:rPr lang="fi-FI" noProof="0"/>
              <a:t>toinen taso</a:t>
            </a:r>
          </a:p>
          <a:p>
            <a:pPr lvl="2"/>
            <a:r>
              <a:rPr lang="fi-FI" noProof="0"/>
              <a:t>kolmas taso</a:t>
            </a:r>
          </a:p>
          <a:p>
            <a:pPr lvl="3"/>
            <a:r>
              <a:rPr lang="fi-FI" noProof="0"/>
              <a:t>neljäs taso</a:t>
            </a:r>
          </a:p>
          <a:p>
            <a:pPr lvl="4"/>
            <a:r>
              <a:rPr lang="fi-FI" noProof="0"/>
              <a:t>viides taso</a:t>
            </a:r>
          </a:p>
        </p:txBody>
      </p:sp>
      <p:sp>
        <p:nvSpPr>
          <p:cNvPr id="10" name="Picture Placeholder 5"/>
          <p:cNvSpPr>
            <a:spLocks noGrp="1" noChangeAspect="1"/>
          </p:cNvSpPr>
          <p:nvPr>
            <p:ph type="pic" sz="quarter" idx="13"/>
          </p:nvPr>
        </p:nvSpPr>
        <p:spPr>
          <a:xfrm>
            <a:off x="5139268" y="1245772"/>
            <a:ext cx="3382940" cy="3382940"/>
          </a:xfrm>
          <a:prstGeom prst="ellipse">
            <a:avLst/>
          </a:prstGeom>
          <a:solidFill>
            <a:srgbClr val="F0F0F0"/>
          </a:solidFill>
          <a:effectLst/>
        </p:spPr>
        <p:txBody>
          <a:bodyPr/>
          <a:lstStyle>
            <a:lvl1pPr marL="0" indent="0" algn="ctr">
              <a:buFontTx/>
              <a:buNone/>
              <a:defRPr sz="1400" spc="-50" baseline="0"/>
            </a:lvl1pPr>
          </a:lstStyle>
          <a:p>
            <a:r>
              <a:rPr lang="fi-FI"/>
              <a:t>Lisää kuva napsauttamalla kuvaketta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510754" y="208799"/>
            <a:ext cx="8011454" cy="968400"/>
          </a:xfrm>
        </p:spPr>
        <p:txBody>
          <a:bodyPr/>
          <a:lstStyle>
            <a:lvl1pPr>
              <a:defRPr spc="-50" baseline="0"/>
            </a:lvl1pPr>
          </a:lstStyle>
          <a:p>
            <a:r>
              <a:rPr lang="fi-FI"/>
              <a:t>Muokkaa ots. perustyyl. napsautt.</a:t>
            </a:r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F473A6C-36CB-9C4B-B287-C897FB8960FE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7444515" y="4767263"/>
            <a:ext cx="742950" cy="235633"/>
          </a:xfrm>
          <a:prstGeom prst="rect">
            <a:avLst/>
          </a:prstGeom>
        </p:spPr>
        <p:txBody>
          <a:bodyPr/>
          <a:lstStyle/>
          <a:p>
            <a:fld id="{8AD205EA-1B2B-5D45-A111-BFF01196A4D8}" type="datetime1">
              <a:rPr lang="fi-FI" smtClean="0"/>
              <a:t>5.10.2023</a:t>
            </a:fld>
            <a:endParaRPr lang="fi-FI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1BEDE29-08C3-A343-AF25-DDEE016812E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i-FI"/>
              <a:t>© OP Ryhmä / OP-Luottamuksellinen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D96569-FC27-5B48-8504-A56C4B81493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CFBC310-412D-4841-958B-3949C676B8F0}" type="slidenum">
              <a:rPr lang="fi-FI" smtClean="0"/>
              <a:pPr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69955068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Yhteystiedo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5"/>
          <p:cNvSpPr>
            <a:spLocks noGrp="1" noChangeAspect="1"/>
          </p:cNvSpPr>
          <p:nvPr>
            <p:ph type="pic" sz="quarter" idx="26" hasCustomPrompt="1"/>
          </p:nvPr>
        </p:nvSpPr>
        <p:spPr>
          <a:xfrm>
            <a:off x="877983" y="1242153"/>
            <a:ext cx="1800000" cy="1800000"/>
          </a:xfrm>
          <a:prstGeom prst="ellipse">
            <a:avLst/>
          </a:prstGeom>
          <a:solidFill>
            <a:srgbClr val="F0F0F0"/>
          </a:solidFill>
        </p:spPr>
        <p:txBody>
          <a:bodyPr/>
          <a:lstStyle>
            <a:lvl1pPr marL="0" indent="0" algn="ctr">
              <a:buFontTx/>
              <a:buNone/>
              <a:defRPr sz="1400"/>
            </a:lvl1pPr>
          </a:lstStyle>
          <a:p>
            <a:r>
              <a:rPr lang="fi-FI"/>
              <a:t>Kuva</a:t>
            </a:r>
          </a:p>
        </p:txBody>
      </p:sp>
      <p:sp>
        <p:nvSpPr>
          <p:cNvPr id="16" name="Tekstin paikkamerkki 3"/>
          <p:cNvSpPr>
            <a:spLocks noGrp="1"/>
          </p:cNvSpPr>
          <p:nvPr>
            <p:ph type="body" sz="quarter" idx="13" hasCustomPrompt="1"/>
          </p:nvPr>
        </p:nvSpPr>
        <p:spPr>
          <a:xfrm>
            <a:off x="535152" y="3165806"/>
            <a:ext cx="2485662" cy="1309244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240"/>
              </a:spcBef>
              <a:buNone/>
              <a:defRPr sz="1800" spc="-5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fi-FI"/>
              <a:t>Lisää yhteystieto</a:t>
            </a:r>
          </a:p>
        </p:txBody>
      </p:sp>
      <p:sp>
        <p:nvSpPr>
          <p:cNvPr id="17" name="Picture Placeholder 5"/>
          <p:cNvSpPr>
            <a:spLocks noGrp="1" noChangeAspect="1"/>
          </p:cNvSpPr>
          <p:nvPr>
            <p:ph type="pic" sz="quarter" idx="27" hasCustomPrompt="1"/>
          </p:nvPr>
        </p:nvSpPr>
        <p:spPr>
          <a:xfrm>
            <a:off x="3667047" y="1224874"/>
            <a:ext cx="1800000" cy="1800000"/>
          </a:xfrm>
          <a:prstGeom prst="ellipse">
            <a:avLst/>
          </a:prstGeom>
          <a:solidFill>
            <a:srgbClr val="F0F0F0"/>
          </a:solidFill>
        </p:spPr>
        <p:txBody>
          <a:bodyPr/>
          <a:lstStyle>
            <a:lvl1pPr marL="0" indent="0" algn="ctr">
              <a:buFontTx/>
              <a:buNone/>
              <a:defRPr sz="1400"/>
            </a:lvl1pPr>
          </a:lstStyle>
          <a:p>
            <a:r>
              <a:rPr lang="fi-FI"/>
              <a:t>Kuva</a:t>
            </a:r>
          </a:p>
        </p:txBody>
      </p:sp>
      <p:sp>
        <p:nvSpPr>
          <p:cNvPr id="23" name="Tekstin paikkamerkki 15"/>
          <p:cNvSpPr>
            <a:spLocks noGrp="1"/>
          </p:cNvSpPr>
          <p:nvPr>
            <p:ph type="body" sz="quarter" idx="14" hasCustomPrompt="1"/>
          </p:nvPr>
        </p:nvSpPr>
        <p:spPr>
          <a:xfrm>
            <a:off x="3324216" y="3165806"/>
            <a:ext cx="2485662" cy="1309244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 algn="ctr">
              <a:buNone/>
              <a:defRPr sz="1800" spc="-5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fi-FI"/>
              <a:t>Lisää yhteystieto</a:t>
            </a:r>
          </a:p>
        </p:txBody>
      </p:sp>
      <p:sp>
        <p:nvSpPr>
          <p:cNvPr id="24" name="Picture Placeholder 5"/>
          <p:cNvSpPr>
            <a:spLocks noGrp="1" noChangeAspect="1"/>
          </p:cNvSpPr>
          <p:nvPr>
            <p:ph type="pic" sz="quarter" idx="28" hasCustomPrompt="1"/>
          </p:nvPr>
        </p:nvSpPr>
        <p:spPr>
          <a:xfrm>
            <a:off x="6456112" y="1198957"/>
            <a:ext cx="1800000" cy="1800000"/>
          </a:xfrm>
          <a:prstGeom prst="ellipse">
            <a:avLst/>
          </a:prstGeom>
          <a:solidFill>
            <a:srgbClr val="F0F0F0"/>
          </a:solidFill>
        </p:spPr>
        <p:txBody>
          <a:bodyPr/>
          <a:lstStyle>
            <a:lvl1pPr marL="0" indent="0" algn="ctr">
              <a:buFontTx/>
              <a:buNone/>
              <a:defRPr sz="1400"/>
            </a:lvl1pPr>
          </a:lstStyle>
          <a:p>
            <a:r>
              <a:rPr lang="fi-FI"/>
              <a:t>Kuva</a:t>
            </a:r>
          </a:p>
        </p:txBody>
      </p:sp>
      <p:sp>
        <p:nvSpPr>
          <p:cNvPr id="25" name="Tekstin paikkamerkki 13"/>
          <p:cNvSpPr>
            <a:spLocks noGrp="1"/>
          </p:cNvSpPr>
          <p:nvPr>
            <p:ph type="body" sz="quarter" idx="15" hasCustomPrompt="1"/>
          </p:nvPr>
        </p:nvSpPr>
        <p:spPr>
          <a:xfrm>
            <a:off x="6113281" y="3165806"/>
            <a:ext cx="2485662" cy="1309244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 algn="ctr">
              <a:buNone/>
              <a:defRPr sz="1800" spc="-5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fi-FI"/>
              <a:t>Lisää yhteystieto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510754" y="208800"/>
            <a:ext cx="8011454" cy="965985"/>
          </a:xfrm>
        </p:spPr>
        <p:txBody>
          <a:bodyPr/>
          <a:lstStyle/>
          <a:p>
            <a:r>
              <a:rPr lang="fi-FI"/>
              <a:t>Muokkaa ots. perustyyl. napsautt.</a:t>
            </a:r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7F2A378-60EF-4548-86F8-732AD2A59E21}"/>
              </a:ext>
            </a:extLst>
          </p:cNvPr>
          <p:cNvSpPr>
            <a:spLocks noGrp="1"/>
          </p:cNvSpPr>
          <p:nvPr>
            <p:ph type="dt" sz="half" idx="29"/>
          </p:nvPr>
        </p:nvSpPr>
        <p:spPr>
          <a:xfrm>
            <a:off x="7444515" y="4767263"/>
            <a:ext cx="742950" cy="235633"/>
          </a:xfrm>
          <a:prstGeom prst="rect">
            <a:avLst/>
          </a:prstGeom>
        </p:spPr>
        <p:txBody>
          <a:bodyPr/>
          <a:lstStyle/>
          <a:p>
            <a:fld id="{FFF2CC32-92BB-6042-94DE-94CF9202B0DD}" type="datetime1">
              <a:rPr lang="fi-FI" smtClean="0"/>
              <a:t>5.10.2023</a:t>
            </a:fld>
            <a:endParaRPr lang="fi-FI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F3A62B-0454-8C4F-A493-6FC9DD4E3EFF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r>
              <a:rPr lang="fi-FI"/>
              <a:t>© OP Ryhmä / OP-Luottamuksellinen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6C5018-2881-034C-AE03-AD8AEDCD5BC5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2CFBC310-412D-4841-958B-3949C676B8F0}" type="slidenum">
              <a:rPr lang="fi-FI" smtClean="0"/>
              <a:pPr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82238850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hteystied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1547842" y="3003797"/>
            <a:ext cx="2880138" cy="1510145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800" spc="-50">
                <a:solidFill>
                  <a:schemeClr val="tx1"/>
                </a:solidFill>
              </a:defRPr>
            </a:lvl1pPr>
            <a:lvl2pPr marL="268288" indent="0">
              <a:buFontTx/>
              <a:buNone/>
              <a:defRPr/>
            </a:lvl2pPr>
            <a:lvl3pPr marL="541337" indent="0">
              <a:buFontTx/>
              <a:buNone/>
              <a:defRPr/>
            </a:lvl3pPr>
            <a:lvl4pPr marL="804863" indent="0">
              <a:buFontTx/>
              <a:buNone/>
              <a:defRPr/>
            </a:lvl4pPr>
            <a:lvl5pPr marL="1081087" indent="0">
              <a:buFontTx/>
              <a:buNone/>
              <a:defRPr/>
            </a:lvl5pPr>
          </a:lstStyle>
          <a:p>
            <a:pPr lvl="0"/>
            <a:r>
              <a:rPr lang="fi-FI"/>
              <a:t>Lähin konttori / konttorit</a:t>
            </a:r>
            <a:br>
              <a:rPr lang="fi-FI"/>
            </a:br>
            <a:r>
              <a:rPr lang="fi-FI"/>
              <a:t>Yhteystiedot</a:t>
            </a:r>
            <a:br>
              <a:rPr lang="fi-FI"/>
            </a:br>
            <a:r>
              <a:rPr lang="fi-FI"/>
              <a:t>Aukioloajat</a:t>
            </a:r>
            <a:br>
              <a:rPr lang="fi-FI"/>
            </a:br>
            <a:r>
              <a:rPr lang="fi-FI"/>
              <a:t>Verkkosivu</a:t>
            </a:r>
            <a:br>
              <a:rPr lang="fi-FI"/>
            </a:br>
            <a:r>
              <a:rPr lang="fi-FI"/>
              <a:t>Muu tieto</a:t>
            </a:r>
          </a:p>
        </p:txBody>
      </p:sp>
      <p:sp>
        <p:nvSpPr>
          <p:cNvPr id="10" name="Picture Placeholder 5"/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5501537" y="1413111"/>
            <a:ext cx="1309575" cy="1309575"/>
          </a:xfrm>
          <a:prstGeom prst="ellipse">
            <a:avLst/>
          </a:prstGeom>
          <a:solidFill>
            <a:srgbClr val="F0F0F0"/>
          </a:solidFill>
        </p:spPr>
        <p:txBody>
          <a:bodyPr/>
          <a:lstStyle>
            <a:lvl1pPr marL="0" indent="0" algn="ctr">
              <a:buFontTx/>
              <a:buNone/>
              <a:defRPr sz="1400"/>
            </a:lvl1pPr>
          </a:lstStyle>
          <a:p>
            <a:r>
              <a:rPr lang="fi-FI"/>
              <a:t>Kuva</a:t>
            </a:r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4716256" y="3003797"/>
            <a:ext cx="2880138" cy="1510145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800" spc="-50">
                <a:solidFill>
                  <a:schemeClr val="tx1"/>
                </a:solidFill>
              </a:defRPr>
            </a:lvl1pPr>
            <a:lvl2pPr marL="268288" indent="0">
              <a:buFontTx/>
              <a:buNone/>
              <a:defRPr/>
            </a:lvl2pPr>
            <a:lvl3pPr marL="541337" indent="0">
              <a:buFontTx/>
              <a:buNone/>
              <a:defRPr/>
            </a:lvl3pPr>
            <a:lvl4pPr marL="804863" indent="0">
              <a:buFontTx/>
              <a:buNone/>
              <a:defRPr/>
            </a:lvl4pPr>
            <a:lvl5pPr marL="1081087" indent="0">
              <a:buFontTx/>
              <a:buNone/>
              <a:defRPr/>
            </a:lvl5pPr>
          </a:lstStyle>
          <a:p>
            <a:pPr lvl="0"/>
            <a:r>
              <a:rPr lang="fi-FI"/>
              <a:t>Etunimi Sukunimi</a:t>
            </a:r>
            <a:br>
              <a:rPr lang="fi-FI"/>
            </a:br>
            <a:r>
              <a:rPr lang="fi-FI"/>
              <a:t>Tehtävä</a:t>
            </a:r>
            <a:br>
              <a:rPr lang="fi-FI"/>
            </a:br>
            <a:r>
              <a:rPr lang="fi-FI"/>
              <a:t>Sähköposti@op.fi</a:t>
            </a:r>
            <a:br>
              <a:rPr lang="fi-FI"/>
            </a:br>
            <a:r>
              <a:rPr lang="fi-FI"/>
              <a:t>+358 XX XXX XXXX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10754" y="208800"/>
            <a:ext cx="8011454" cy="965985"/>
          </a:xfrm>
        </p:spPr>
        <p:txBody>
          <a:bodyPr/>
          <a:lstStyle/>
          <a:p>
            <a:r>
              <a:rPr lang="fi-FI"/>
              <a:t>Muokkaa ots. perustyyl. napsautt.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92BAF0-5736-B942-BB06-7808BF87C71C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7444515" y="4767263"/>
            <a:ext cx="742950" cy="235633"/>
          </a:xfrm>
          <a:prstGeom prst="rect">
            <a:avLst/>
          </a:prstGeom>
        </p:spPr>
        <p:txBody>
          <a:bodyPr/>
          <a:lstStyle/>
          <a:p>
            <a:fld id="{D7A8A09B-DC0C-D249-8454-FB8C12F8A1E7}" type="datetime1">
              <a:rPr lang="fi-FI" smtClean="0"/>
              <a:t>5.10.2023</a:t>
            </a:fld>
            <a:endParaRPr lang="fi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F96D56-F37B-6349-B802-6EBE63685E8D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i-FI"/>
              <a:t>© OP Ryhmä / OP-Luottamuksellinen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1E1FD0-0547-8A48-80DC-F6EECB9B687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2CFBC310-412D-4841-958B-3949C676B8F0}" type="slidenum">
              <a:rPr lang="fi-FI" smtClean="0"/>
              <a:pPr/>
              <a:t>‹#›</a:t>
            </a:fld>
            <a:endParaRPr lang="fi-FI"/>
          </a:p>
        </p:txBody>
      </p:sp>
      <p:grpSp>
        <p:nvGrpSpPr>
          <p:cNvPr id="13" name="Ryhmä 56">
            <a:extLst>
              <a:ext uri="{FF2B5EF4-FFF2-40B4-BE49-F238E27FC236}">
                <a16:creationId xmlns:a16="http://schemas.microsoft.com/office/drawing/2014/main" id="{2AE98A95-D353-0E4E-ACF4-5FD4B924BD0D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2014225" y="1519452"/>
            <a:ext cx="1966104" cy="1088035"/>
            <a:chOff x="8235950" y="3011488"/>
            <a:chExt cx="490538" cy="271462"/>
          </a:xfrm>
        </p:grpSpPr>
        <p:sp>
          <p:nvSpPr>
            <p:cNvPr id="14" name="Freeform 40">
              <a:extLst>
                <a:ext uri="{FF2B5EF4-FFF2-40B4-BE49-F238E27FC236}">
                  <a16:creationId xmlns:a16="http://schemas.microsoft.com/office/drawing/2014/main" id="{745444E0-C9A0-B846-B516-9A60E00C88CF}"/>
                </a:ext>
              </a:extLst>
            </p:cNvPr>
            <p:cNvSpPr>
              <a:spLocks/>
            </p:cNvSpPr>
            <p:nvPr/>
          </p:nvSpPr>
          <p:spPr bwMode="auto">
            <a:xfrm>
              <a:off x="8235950" y="3011488"/>
              <a:ext cx="269875" cy="271462"/>
            </a:xfrm>
            <a:custGeom>
              <a:avLst/>
              <a:gdLst>
                <a:gd name="T0" fmla="*/ 566 w 1133"/>
                <a:gd name="T1" fmla="*/ 1133 h 1133"/>
                <a:gd name="T2" fmla="*/ 566 w 1133"/>
                <a:gd name="T3" fmla="*/ 1133 h 1133"/>
                <a:gd name="T4" fmla="*/ 1133 w 1133"/>
                <a:gd name="T5" fmla="*/ 566 h 1133"/>
                <a:gd name="T6" fmla="*/ 566 w 1133"/>
                <a:gd name="T7" fmla="*/ 0 h 1133"/>
                <a:gd name="T8" fmla="*/ 0 w 1133"/>
                <a:gd name="T9" fmla="*/ 566 h 1133"/>
                <a:gd name="T10" fmla="*/ 566 w 1133"/>
                <a:gd name="T11" fmla="*/ 1133 h 1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33" h="1133">
                  <a:moveTo>
                    <a:pt x="566" y="1133"/>
                  </a:moveTo>
                  <a:lnTo>
                    <a:pt x="566" y="1133"/>
                  </a:lnTo>
                  <a:cubicBezTo>
                    <a:pt x="880" y="1133"/>
                    <a:pt x="1133" y="879"/>
                    <a:pt x="1133" y="566"/>
                  </a:cubicBezTo>
                  <a:cubicBezTo>
                    <a:pt x="1133" y="252"/>
                    <a:pt x="880" y="0"/>
                    <a:pt x="566" y="0"/>
                  </a:cubicBezTo>
                  <a:cubicBezTo>
                    <a:pt x="253" y="0"/>
                    <a:pt x="0" y="252"/>
                    <a:pt x="0" y="566"/>
                  </a:cubicBezTo>
                  <a:cubicBezTo>
                    <a:pt x="0" y="879"/>
                    <a:pt x="253" y="1133"/>
                    <a:pt x="566" y="1133"/>
                  </a:cubicBezTo>
                  <a:close/>
                </a:path>
              </a:pathLst>
            </a:custGeom>
            <a:solidFill>
              <a:srgbClr val="FF6E1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i-FI"/>
            </a:p>
          </p:txBody>
        </p:sp>
        <p:sp>
          <p:nvSpPr>
            <p:cNvPr id="15" name="Freeform 41">
              <a:extLst>
                <a:ext uri="{FF2B5EF4-FFF2-40B4-BE49-F238E27FC236}">
                  <a16:creationId xmlns:a16="http://schemas.microsoft.com/office/drawing/2014/main" id="{FDD7443F-399D-F446-960A-848D2F534DB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64525" y="3040063"/>
              <a:ext cx="212725" cy="212725"/>
            </a:xfrm>
            <a:custGeom>
              <a:avLst/>
              <a:gdLst>
                <a:gd name="T0" fmla="*/ 775 w 889"/>
                <a:gd name="T1" fmla="*/ 445 h 889"/>
                <a:gd name="T2" fmla="*/ 775 w 889"/>
                <a:gd name="T3" fmla="*/ 445 h 889"/>
                <a:gd name="T4" fmla="*/ 638 w 889"/>
                <a:gd name="T5" fmla="*/ 581 h 889"/>
                <a:gd name="T6" fmla="*/ 501 w 889"/>
                <a:gd name="T7" fmla="*/ 445 h 889"/>
                <a:gd name="T8" fmla="*/ 638 w 889"/>
                <a:gd name="T9" fmla="*/ 308 h 889"/>
                <a:gd name="T10" fmla="*/ 775 w 889"/>
                <a:gd name="T11" fmla="*/ 445 h 889"/>
                <a:gd name="T12" fmla="*/ 387 w 889"/>
                <a:gd name="T13" fmla="*/ 445 h 889"/>
                <a:gd name="T14" fmla="*/ 387 w 889"/>
                <a:gd name="T15" fmla="*/ 445 h 889"/>
                <a:gd name="T16" fmla="*/ 251 w 889"/>
                <a:gd name="T17" fmla="*/ 581 h 889"/>
                <a:gd name="T18" fmla="*/ 114 w 889"/>
                <a:gd name="T19" fmla="*/ 445 h 889"/>
                <a:gd name="T20" fmla="*/ 251 w 889"/>
                <a:gd name="T21" fmla="*/ 308 h 889"/>
                <a:gd name="T22" fmla="*/ 387 w 889"/>
                <a:gd name="T23" fmla="*/ 445 h 889"/>
                <a:gd name="T24" fmla="*/ 889 w 889"/>
                <a:gd name="T25" fmla="*/ 445 h 889"/>
                <a:gd name="T26" fmla="*/ 889 w 889"/>
                <a:gd name="T27" fmla="*/ 445 h 889"/>
                <a:gd name="T28" fmla="*/ 638 w 889"/>
                <a:gd name="T29" fmla="*/ 194 h 889"/>
                <a:gd name="T30" fmla="*/ 501 w 889"/>
                <a:gd name="T31" fmla="*/ 234 h 889"/>
                <a:gd name="T32" fmla="*/ 501 w 889"/>
                <a:gd name="T33" fmla="*/ 0 h 889"/>
                <a:gd name="T34" fmla="*/ 387 w 889"/>
                <a:gd name="T35" fmla="*/ 0 h 889"/>
                <a:gd name="T36" fmla="*/ 387 w 889"/>
                <a:gd name="T37" fmla="*/ 234 h 889"/>
                <a:gd name="T38" fmla="*/ 251 w 889"/>
                <a:gd name="T39" fmla="*/ 194 h 889"/>
                <a:gd name="T40" fmla="*/ 0 w 889"/>
                <a:gd name="T41" fmla="*/ 445 h 889"/>
                <a:gd name="T42" fmla="*/ 251 w 889"/>
                <a:gd name="T43" fmla="*/ 695 h 889"/>
                <a:gd name="T44" fmla="*/ 387 w 889"/>
                <a:gd name="T45" fmla="*/ 655 h 889"/>
                <a:gd name="T46" fmla="*/ 387 w 889"/>
                <a:gd name="T47" fmla="*/ 889 h 889"/>
                <a:gd name="T48" fmla="*/ 501 w 889"/>
                <a:gd name="T49" fmla="*/ 889 h 889"/>
                <a:gd name="T50" fmla="*/ 501 w 889"/>
                <a:gd name="T51" fmla="*/ 655 h 889"/>
                <a:gd name="T52" fmla="*/ 638 w 889"/>
                <a:gd name="T53" fmla="*/ 695 h 889"/>
                <a:gd name="T54" fmla="*/ 889 w 889"/>
                <a:gd name="T55" fmla="*/ 445 h 8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889" h="889">
                  <a:moveTo>
                    <a:pt x="775" y="445"/>
                  </a:moveTo>
                  <a:lnTo>
                    <a:pt x="775" y="445"/>
                  </a:lnTo>
                  <a:cubicBezTo>
                    <a:pt x="775" y="520"/>
                    <a:pt x="714" y="581"/>
                    <a:pt x="638" y="581"/>
                  </a:cubicBezTo>
                  <a:cubicBezTo>
                    <a:pt x="563" y="581"/>
                    <a:pt x="501" y="520"/>
                    <a:pt x="501" y="445"/>
                  </a:cubicBezTo>
                  <a:cubicBezTo>
                    <a:pt x="501" y="369"/>
                    <a:pt x="563" y="308"/>
                    <a:pt x="638" y="308"/>
                  </a:cubicBezTo>
                  <a:cubicBezTo>
                    <a:pt x="714" y="308"/>
                    <a:pt x="775" y="369"/>
                    <a:pt x="775" y="445"/>
                  </a:cubicBezTo>
                  <a:close/>
                  <a:moveTo>
                    <a:pt x="387" y="445"/>
                  </a:moveTo>
                  <a:lnTo>
                    <a:pt x="387" y="445"/>
                  </a:lnTo>
                  <a:cubicBezTo>
                    <a:pt x="387" y="520"/>
                    <a:pt x="326" y="581"/>
                    <a:pt x="251" y="581"/>
                  </a:cubicBezTo>
                  <a:cubicBezTo>
                    <a:pt x="175" y="581"/>
                    <a:pt x="114" y="520"/>
                    <a:pt x="114" y="445"/>
                  </a:cubicBezTo>
                  <a:cubicBezTo>
                    <a:pt x="114" y="369"/>
                    <a:pt x="175" y="308"/>
                    <a:pt x="251" y="308"/>
                  </a:cubicBezTo>
                  <a:cubicBezTo>
                    <a:pt x="326" y="308"/>
                    <a:pt x="387" y="369"/>
                    <a:pt x="387" y="445"/>
                  </a:cubicBezTo>
                  <a:close/>
                  <a:moveTo>
                    <a:pt x="889" y="445"/>
                  </a:moveTo>
                  <a:lnTo>
                    <a:pt x="889" y="445"/>
                  </a:lnTo>
                  <a:cubicBezTo>
                    <a:pt x="889" y="306"/>
                    <a:pt x="777" y="194"/>
                    <a:pt x="638" y="194"/>
                  </a:cubicBezTo>
                  <a:cubicBezTo>
                    <a:pt x="588" y="194"/>
                    <a:pt x="541" y="209"/>
                    <a:pt x="501" y="234"/>
                  </a:cubicBezTo>
                  <a:lnTo>
                    <a:pt x="501" y="0"/>
                  </a:lnTo>
                  <a:lnTo>
                    <a:pt x="387" y="0"/>
                  </a:lnTo>
                  <a:lnTo>
                    <a:pt x="387" y="234"/>
                  </a:lnTo>
                  <a:cubicBezTo>
                    <a:pt x="348" y="209"/>
                    <a:pt x="301" y="194"/>
                    <a:pt x="251" y="194"/>
                  </a:cubicBezTo>
                  <a:cubicBezTo>
                    <a:pt x="112" y="194"/>
                    <a:pt x="0" y="306"/>
                    <a:pt x="0" y="445"/>
                  </a:cubicBezTo>
                  <a:cubicBezTo>
                    <a:pt x="0" y="583"/>
                    <a:pt x="112" y="695"/>
                    <a:pt x="251" y="695"/>
                  </a:cubicBezTo>
                  <a:cubicBezTo>
                    <a:pt x="301" y="695"/>
                    <a:pt x="348" y="681"/>
                    <a:pt x="387" y="655"/>
                  </a:cubicBezTo>
                  <a:lnTo>
                    <a:pt x="387" y="889"/>
                  </a:lnTo>
                  <a:lnTo>
                    <a:pt x="501" y="889"/>
                  </a:lnTo>
                  <a:lnTo>
                    <a:pt x="501" y="655"/>
                  </a:lnTo>
                  <a:cubicBezTo>
                    <a:pt x="541" y="681"/>
                    <a:pt x="588" y="695"/>
                    <a:pt x="638" y="695"/>
                  </a:cubicBezTo>
                  <a:cubicBezTo>
                    <a:pt x="777" y="695"/>
                    <a:pt x="889" y="583"/>
                    <a:pt x="889" y="445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i-FI"/>
            </a:p>
          </p:txBody>
        </p:sp>
        <p:sp>
          <p:nvSpPr>
            <p:cNvPr id="16" name="Freeform 42">
              <a:extLst>
                <a:ext uri="{FF2B5EF4-FFF2-40B4-BE49-F238E27FC236}">
                  <a16:creationId xmlns:a16="http://schemas.microsoft.com/office/drawing/2014/main" id="{9F5891B7-9EC8-A945-9369-2D78C90A1AB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561388" y="3087688"/>
              <a:ext cx="77788" cy="119062"/>
            </a:xfrm>
            <a:custGeom>
              <a:avLst/>
              <a:gdLst>
                <a:gd name="T0" fmla="*/ 282 w 326"/>
                <a:gd name="T1" fmla="*/ 180 h 498"/>
                <a:gd name="T2" fmla="*/ 282 w 326"/>
                <a:gd name="T3" fmla="*/ 180 h 498"/>
                <a:gd name="T4" fmla="*/ 163 w 326"/>
                <a:gd name="T5" fmla="*/ 41 h 498"/>
                <a:gd name="T6" fmla="*/ 44 w 326"/>
                <a:gd name="T7" fmla="*/ 180 h 498"/>
                <a:gd name="T8" fmla="*/ 44 w 326"/>
                <a:gd name="T9" fmla="*/ 318 h 498"/>
                <a:gd name="T10" fmla="*/ 163 w 326"/>
                <a:gd name="T11" fmla="*/ 458 h 498"/>
                <a:gd name="T12" fmla="*/ 282 w 326"/>
                <a:gd name="T13" fmla="*/ 318 h 498"/>
                <a:gd name="T14" fmla="*/ 282 w 326"/>
                <a:gd name="T15" fmla="*/ 180 h 498"/>
                <a:gd name="T16" fmla="*/ 163 w 326"/>
                <a:gd name="T17" fmla="*/ 498 h 498"/>
                <a:gd name="T18" fmla="*/ 163 w 326"/>
                <a:gd name="T19" fmla="*/ 498 h 498"/>
                <a:gd name="T20" fmla="*/ 0 w 326"/>
                <a:gd name="T21" fmla="*/ 318 h 498"/>
                <a:gd name="T22" fmla="*/ 0 w 326"/>
                <a:gd name="T23" fmla="*/ 180 h 498"/>
                <a:gd name="T24" fmla="*/ 163 w 326"/>
                <a:gd name="T25" fmla="*/ 0 h 498"/>
                <a:gd name="T26" fmla="*/ 326 w 326"/>
                <a:gd name="T27" fmla="*/ 180 h 498"/>
                <a:gd name="T28" fmla="*/ 326 w 326"/>
                <a:gd name="T29" fmla="*/ 318 h 498"/>
                <a:gd name="T30" fmla="*/ 163 w 326"/>
                <a:gd name="T31" fmla="*/ 498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26" h="498">
                  <a:moveTo>
                    <a:pt x="282" y="180"/>
                  </a:moveTo>
                  <a:lnTo>
                    <a:pt x="282" y="180"/>
                  </a:lnTo>
                  <a:cubicBezTo>
                    <a:pt x="282" y="104"/>
                    <a:pt x="252" y="41"/>
                    <a:pt x="163" y="41"/>
                  </a:cubicBezTo>
                  <a:cubicBezTo>
                    <a:pt x="74" y="41"/>
                    <a:pt x="44" y="104"/>
                    <a:pt x="44" y="180"/>
                  </a:cubicBezTo>
                  <a:lnTo>
                    <a:pt x="44" y="318"/>
                  </a:lnTo>
                  <a:cubicBezTo>
                    <a:pt x="44" y="394"/>
                    <a:pt x="74" y="458"/>
                    <a:pt x="163" y="458"/>
                  </a:cubicBezTo>
                  <a:cubicBezTo>
                    <a:pt x="252" y="458"/>
                    <a:pt x="282" y="394"/>
                    <a:pt x="282" y="318"/>
                  </a:cubicBezTo>
                  <a:lnTo>
                    <a:pt x="282" y="180"/>
                  </a:lnTo>
                  <a:close/>
                  <a:moveTo>
                    <a:pt x="163" y="498"/>
                  </a:moveTo>
                  <a:lnTo>
                    <a:pt x="163" y="498"/>
                  </a:lnTo>
                  <a:cubicBezTo>
                    <a:pt x="41" y="498"/>
                    <a:pt x="0" y="408"/>
                    <a:pt x="0" y="318"/>
                  </a:cubicBezTo>
                  <a:lnTo>
                    <a:pt x="0" y="180"/>
                  </a:lnTo>
                  <a:cubicBezTo>
                    <a:pt x="0" y="90"/>
                    <a:pt x="41" y="0"/>
                    <a:pt x="163" y="0"/>
                  </a:cubicBezTo>
                  <a:cubicBezTo>
                    <a:pt x="285" y="0"/>
                    <a:pt x="326" y="90"/>
                    <a:pt x="326" y="180"/>
                  </a:cubicBezTo>
                  <a:lnTo>
                    <a:pt x="326" y="318"/>
                  </a:lnTo>
                  <a:cubicBezTo>
                    <a:pt x="326" y="408"/>
                    <a:pt x="285" y="498"/>
                    <a:pt x="163" y="498"/>
                  </a:cubicBezTo>
                  <a:close/>
                </a:path>
              </a:pathLst>
            </a:custGeom>
            <a:solidFill>
              <a:srgbClr val="4D4D4D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i-FI"/>
            </a:p>
          </p:txBody>
        </p:sp>
        <p:sp>
          <p:nvSpPr>
            <p:cNvPr id="17" name="Freeform 43">
              <a:extLst>
                <a:ext uri="{FF2B5EF4-FFF2-40B4-BE49-F238E27FC236}">
                  <a16:creationId xmlns:a16="http://schemas.microsoft.com/office/drawing/2014/main" id="{F025289E-DDEF-7145-B799-4B705440576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653463" y="3089275"/>
              <a:ext cx="73025" cy="117475"/>
            </a:xfrm>
            <a:custGeom>
              <a:avLst/>
              <a:gdLst>
                <a:gd name="T0" fmla="*/ 260 w 304"/>
                <a:gd name="T1" fmla="*/ 129 h 492"/>
                <a:gd name="T2" fmla="*/ 260 w 304"/>
                <a:gd name="T3" fmla="*/ 129 h 492"/>
                <a:gd name="T4" fmla="*/ 148 w 304"/>
                <a:gd name="T5" fmla="*/ 41 h 492"/>
                <a:gd name="T6" fmla="*/ 44 w 304"/>
                <a:gd name="T7" fmla="*/ 41 h 492"/>
                <a:gd name="T8" fmla="*/ 44 w 304"/>
                <a:gd name="T9" fmla="*/ 247 h 492"/>
                <a:gd name="T10" fmla="*/ 156 w 304"/>
                <a:gd name="T11" fmla="*/ 247 h 492"/>
                <a:gd name="T12" fmla="*/ 260 w 304"/>
                <a:gd name="T13" fmla="*/ 161 h 492"/>
                <a:gd name="T14" fmla="*/ 260 w 304"/>
                <a:gd name="T15" fmla="*/ 129 h 492"/>
                <a:gd name="T16" fmla="*/ 158 w 304"/>
                <a:gd name="T17" fmla="*/ 287 h 492"/>
                <a:gd name="T18" fmla="*/ 158 w 304"/>
                <a:gd name="T19" fmla="*/ 287 h 492"/>
                <a:gd name="T20" fmla="*/ 44 w 304"/>
                <a:gd name="T21" fmla="*/ 287 h 492"/>
                <a:gd name="T22" fmla="*/ 44 w 304"/>
                <a:gd name="T23" fmla="*/ 470 h 492"/>
                <a:gd name="T24" fmla="*/ 22 w 304"/>
                <a:gd name="T25" fmla="*/ 492 h 492"/>
                <a:gd name="T26" fmla="*/ 0 w 304"/>
                <a:gd name="T27" fmla="*/ 470 h 492"/>
                <a:gd name="T28" fmla="*/ 0 w 304"/>
                <a:gd name="T29" fmla="*/ 22 h 492"/>
                <a:gd name="T30" fmla="*/ 22 w 304"/>
                <a:gd name="T31" fmla="*/ 0 h 492"/>
                <a:gd name="T32" fmla="*/ 150 w 304"/>
                <a:gd name="T33" fmla="*/ 0 h 492"/>
                <a:gd name="T34" fmla="*/ 304 w 304"/>
                <a:gd name="T35" fmla="*/ 128 h 492"/>
                <a:gd name="T36" fmla="*/ 304 w 304"/>
                <a:gd name="T37" fmla="*/ 162 h 492"/>
                <a:gd name="T38" fmla="*/ 158 w 304"/>
                <a:gd name="T39" fmla="*/ 287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04" h="492">
                  <a:moveTo>
                    <a:pt x="260" y="129"/>
                  </a:moveTo>
                  <a:lnTo>
                    <a:pt x="260" y="129"/>
                  </a:lnTo>
                  <a:cubicBezTo>
                    <a:pt x="260" y="89"/>
                    <a:pt x="236" y="41"/>
                    <a:pt x="148" y="41"/>
                  </a:cubicBezTo>
                  <a:lnTo>
                    <a:pt x="44" y="41"/>
                  </a:lnTo>
                  <a:lnTo>
                    <a:pt x="44" y="247"/>
                  </a:lnTo>
                  <a:lnTo>
                    <a:pt x="156" y="247"/>
                  </a:lnTo>
                  <a:cubicBezTo>
                    <a:pt x="228" y="247"/>
                    <a:pt x="260" y="208"/>
                    <a:pt x="260" y="161"/>
                  </a:cubicBezTo>
                  <a:lnTo>
                    <a:pt x="260" y="129"/>
                  </a:lnTo>
                  <a:close/>
                  <a:moveTo>
                    <a:pt x="158" y="287"/>
                  </a:moveTo>
                  <a:lnTo>
                    <a:pt x="158" y="287"/>
                  </a:lnTo>
                  <a:lnTo>
                    <a:pt x="44" y="287"/>
                  </a:lnTo>
                  <a:lnTo>
                    <a:pt x="44" y="470"/>
                  </a:lnTo>
                  <a:cubicBezTo>
                    <a:pt x="44" y="483"/>
                    <a:pt x="34" y="492"/>
                    <a:pt x="22" y="492"/>
                  </a:cubicBezTo>
                  <a:cubicBezTo>
                    <a:pt x="10" y="492"/>
                    <a:pt x="0" y="483"/>
                    <a:pt x="0" y="470"/>
                  </a:cubicBezTo>
                  <a:lnTo>
                    <a:pt x="0" y="22"/>
                  </a:lnTo>
                  <a:cubicBezTo>
                    <a:pt x="0" y="10"/>
                    <a:pt x="10" y="0"/>
                    <a:pt x="22" y="0"/>
                  </a:cubicBezTo>
                  <a:lnTo>
                    <a:pt x="150" y="0"/>
                  </a:lnTo>
                  <a:cubicBezTo>
                    <a:pt x="264" y="0"/>
                    <a:pt x="304" y="66"/>
                    <a:pt x="304" y="128"/>
                  </a:cubicBezTo>
                  <a:lnTo>
                    <a:pt x="304" y="162"/>
                  </a:lnTo>
                  <a:cubicBezTo>
                    <a:pt x="304" y="235"/>
                    <a:pt x="250" y="287"/>
                    <a:pt x="158" y="287"/>
                  </a:cubicBezTo>
                  <a:close/>
                </a:path>
              </a:pathLst>
            </a:custGeom>
            <a:solidFill>
              <a:srgbClr val="4D4D4D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i-FI"/>
            </a:p>
          </p:txBody>
        </p:sp>
      </p:grpSp>
    </p:spTree>
    <p:extLst>
      <p:ext uri="{BB962C8B-B14F-4D97-AF65-F5344CB8AC3E}">
        <p14:creationId xmlns:p14="http://schemas.microsoft.com/office/powerpoint/2010/main" val="15386518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Otsikko ja sisält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>
            <a:lvl1pPr>
              <a:defRPr spc="-50" baseline="0"/>
            </a:lvl1pPr>
          </a:lstStyle>
          <a:p>
            <a:r>
              <a:rPr lang="fi-FI"/>
              <a:t>Muokkaa ots. perustyyl. napsautt.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754" y="1246592"/>
            <a:ext cx="8004596" cy="3401839"/>
          </a:xfrm>
        </p:spPr>
        <p:txBody>
          <a:bodyPr>
            <a:noAutofit/>
          </a:bodyPr>
          <a:lstStyle>
            <a:lvl1pPr>
              <a:defRPr spc="-50" baseline="0"/>
            </a:lvl1pPr>
            <a:lvl2pPr>
              <a:defRPr spc="-50" baseline="0"/>
            </a:lvl2pPr>
            <a:lvl3pPr>
              <a:defRPr spc="-50" baseline="0"/>
            </a:lvl3pPr>
            <a:lvl4pPr>
              <a:defRPr spc="-50" baseline="0"/>
            </a:lvl4pPr>
            <a:lvl5pPr>
              <a:defRPr spc="-50" baseline="0"/>
            </a:lvl5pPr>
          </a:lstStyle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FDD4B05-E881-E243-9C9D-76CBDB1B4A6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444515" y="4767263"/>
            <a:ext cx="742950" cy="235633"/>
          </a:xfrm>
          <a:prstGeom prst="rect">
            <a:avLst/>
          </a:prstGeom>
        </p:spPr>
        <p:txBody>
          <a:bodyPr/>
          <a:lstStyle/>
          <a:p>
            <a:fld id="{DD4A4B80-7411-A84B-890C-2BC1F849D659}" type="datetime1">
              <a:rPr lang="fi-FI" smtClean="0"/>
              <a:t>5.10.2023</a:t>
            </a:fld>
            <a:endParaRPr lang="fi-FI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C45B612-9402-054F-9050-02B755AB75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© OP Ryhmä / OP-Luottamuksellinen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ED7757-7D69-8642-B65F-EAFB944FE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BC310-412D-4841-958B-3949C676B8F0}" type="slidenum">
              <a:rPr lang="fi-FI" smtClean="0"/>
              <a:pPr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34337975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hteystiedot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1053721" y="2944981"/>
            <a:ext cx="2376330" cy="1439692"/>
          </a:xfrm>
        </p:spPr>
        <p:txBody>
          <a:bodyPr>
            <a:noAutofit/>
          </a:bodyPr>
          <a:lstStyle>
            <a:lvl1pPr marL="0" indent="0" algn="l">
              <a:lnSpc>
                <a:spcPct val="80000"/>
              </a:lnSpc>
              <a:spcBef>
                <a:spcPts val="0"/>
              </a:spcBef>
              <a:buFontTx/>
              <a:buNone/>
              <a:defRPr sz="1800" spc="-50">
                <a:solidFill>
                  <a:schemeClr val="tx1"/>
                </a:solidFill>
              </a:defRPr>
            </a:lvl1pPr>
            <a:lvl2pPr marL="268288" indent="0">
              <a:buFontTx/>
              <a:buNone/>
              <a:defRPr/>
            </a:lvl2pPr>
            <a:lvl3pPr marL="541337" indent="0">
              <a:buFontTx/>
              <a:buNone/>
              <a:defRPr/>
            </a:lvl3pPr>
            <a:lvl4pPr marL="804863" indent="0">
              <a:buFontTx/>
              <a:buNone/>
              <a:defRPr/>
            </a:lvl4pPr>
            <a:lvl5pPr marL="1081087" indent="0">
              <a:buFontTx/>
              <a:buNone/>
              <a:defRPr/>
            </a:lvl5pPr>
          </a:lstStyle>
          <a:p>
            <a:pPr lvl="0"/>
            <a:r>
              <a:rPr lang="fi-FI"/>
              <a:t>Lähin konttori / konttorit</a:t>
            </a:r>
            <a:br>
              <a:rPr lang="fi-FI"/>
            </a:br>
            <a:r>
              <a:rPr lang="fi-FI"/>
              <a:t>Yhteystiedot</a:t>
            </a:r>
            <a:br>
              <a:rPr lang="fi-FI"/>
            </a:br>
            <a:r>
              <a:rPr lang="fi-FI"/>
              <a:t>Aukioloajat</a:t>
            </a:r>
            <a:br>
              <a:rPr lang="fi-FI"/>
            </a:br>
            <a:r>
              <a:rPr lang="fi-FI"/>
              <a:t>Verkkosivu</a:t>
            </a:r>
            <a:br>
              <a:rPr lang="fi-FI"/>
            </a:br>
            <a:r>
              <a:rPr lang="fi-FI"/>
              <a:t>Muu tieto</a:t>
            </a:r>
            <a:endParaRPr lang="en-US"/>
          </a:p>
        </p:txBody>
      </p:sp>
      <p:sp>
        <p:nvSpPr>
          <p:cNvPr id="22" name="Picture Placeholder 5"/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4716160" y="1131625"/>
            <a:ext cx="1080010" cy="1080010"/>
          </a:xfrm>
          <a:prstGeom prst="ellipse">
            <a:avLst/>
          </a:prstGeom>
          <a:solidFill>
            <a:srgbClr val="F0F0F0"/>
          </a:solidFill>
        </p:spPr>
        <p:txBody>
          <a:bodyPr>
            <a:noAutofit/>
          </a:bodyPr>
          <a:lstStyle>
            <a:lvl1pPr marL="0" indent="0" algn="ctr">
              <a:buFontTx/>
              <a:buNone/>
              <a:defRPr sz="1400" spc="-50"/>
            </a:lvl1pPr>
          </a:lstStyle>
          <a:p>
            <a:r>
              <a:rPr lang="fi-FI"/>
              <a:t>Kuva</a:t>
            </a:r>
          </a:p>
        </p:txBody>
      </p:sp>
      <p:sp>
        <p:nvSpPr>
          <p:cNvPr id="23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6012200" y="1131953"/>
            <a:ext cx="2448340" cy="1151692"/>
          </a:xfrm>
        </p:spPr>
        <p:txBody>
          <a:bodyPr>
            <a:noAutofit/>
          </a:bodyPr>
          <a:lstStyle>
            <a:lvl1pPr marL="0" indent="0" algn="l">
              <a:lnSpc>
                <a:spcPct val="80000"/>
              </a:lnSpc>
              <a:spcBef>
                <a:spcPts val="0"/>
              </a:spcBef>
              <a:buFontTx/>
              <a:buNone/>
              <a:defRPr sz="1600" spc="-50">
                <a:solidFill>
                  <a:schemeClr val="tx1"/>
                </a:solidFill>
              </a:defRPr>
            </a:lvl1pPr>
            <a:lvl2pPr marL="268288" indent="0">
              <a:buFontTx/>
              <a:buNone/>
              <a:defRPr/>
            </a:lvl2pPr>
            <a:lvl3pPr marL="541337" indent="0">
              <a:buFontTx/>
              <a:buNone/>
              <a:defRPr/>
            </a:lvl3pPr>
            <a:lvl4pPr marL="804863" indent="0">
              <a:buFontTx/>
              <a:buNone/>
              <a:defRPr/>
            </a:lvl4pPr>
            <a:lvl5pPr marL="1081087" indent="0">
              <a:buFontTx/>
              <a:buNone/>
              <a:defRPr/>
            </a:lvl5pPr>
          </a:lstStyle>
          <a:p>
            <a:pPr lvl="0"/>
            <a:r>
              <a:rPr lang="fi-FI"/>
              <a:t>Etunimi Sukunimi</a:t>
            </a:r>
            <a:br>
              <a:rPr lang="fi-FI"/>
            </a:br>
            <a:r>
              <a:rPr lang="fi-FI"/>
              <a:t>Tehtävä</a:t>
            </a:r>
            <a:br>
              <a:rPr lang="fi-FI"/>
            </a:br>
            <a:r>
              <a:rPr lang="fi-FI"/>
              <a:t>Sähköposti@op.fi</a:t>
            </a:r>
            <a:br>
              <a:rPr lang="fi-FI"/>
            </a:br>
            <a:r>
              <a:rPr lang="fi-FI"/>
              <a:t>+358 XX XXX XXXX</a:t>
            </a:r>
            <a:endParaRPr lang="en-US"/>
          </a:p>
        </p:txBody>
      </p:sp>
      <p:sp>
        <p:nvSpPr>
          <p:cNvPr id="24" name="Picture Placeholder 5"/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4716160" y="2427665"/>
            <a:ext cx="1080010" cy="1080010"/>
          </a:xfrm>
          <a:prstGeom prst="ellipse">
            <a:avLst/>
          </a:prstGeom>
          <a:solidFill>
            <a:srgbClr val="F0F0F0"/>
          </a:solidFill>
        </p:spPr>
        <p:txBody>
          <a:bodyPr>
            <a:noAutofit/>
          </a:bodyPr>
          <a:lstStyle>
            <a:lvl1pPr marL="0" indent="0" algn="ctr">
              <a:buFontTx/>
              <a:buNone/>
              <a:defRPr sz="1400" spc="-50"/>
            </a:lvl1pPr>
          </a:lstStyle>
          <a:p>
            <a:r>
              <a:rPr lang="fi-FI"/>
              <a:t>Kuva</a:t>
            </a:r>
          </a:p>
        </p:txBody>
      </p:sp>
      <p:sp>
        <p:nvSpPr>
          <p:cNvPr id="25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6012200" y="2427665"/>
            <a:ext cx="2448340" cy="1152160"/>
          </a:xfrm>
        </p:spPr>
        <p:txBody>
          <a:bodyPr>
            <a:noAutofit/>
          </a:bodyPr>
          <a:lstStyle>
            <a:lvl1pPr marL="0" indent="0" algn="l">
              <a:lnSpc>
                <a:spcPct val="80000"/>
              </a:lnSpc>
              <a:spcBef>
                <a:spcPts val="0"/>
              </a:spcBef>
              <a:buFontTx/>
              <a:buNone/>
              <a:defRPr sz="1600" spc="-50">
                <a:solidFill>
                  <a:schemeClr val="tx1"/>
                </a:solidFill>
              </a:defRPr>
            </a:lvl1pPr>
            <a:lvl2pPr marL="268288" indent="0">
              <a:buFontTx/>
              <a:buNone/>
              <a:defRPr/>
            </a:lvl2pPr>
            <a:lvl3pPr marL="541337" indent="0">
              <a:buFontTx/>
              <a:buNone/>
              <a:defRPr/>
            </a:lvl3pPr>
            <a:lvl4pPr marL="804863" indent="0">
              <a:buFontTx/>
              <a:buNone/>
              <a:defRPr/>
            </a:lvl4pPr>
            <a:lvl5pPr marL="1081087" indent="0">
              <a:buFontTx/>
              <a:buNone/>
              <a:defRPr/>
            </a:lvl5pPr>
          </a:lstStyle>
          <a:p>
            <a:pPr lvl="0"/>
            <a:r>
              <a:rPr lang="fi-FI"/>
              <a:t>Etunimi Sukunimi</a:t>
            </a:r>
            <a:br>
              <a:rPr lang="fi-FI"/>
            </a:br>
            <a:r>
              <a:rPr lang="fi-FI"/>
              <a:t>Tehtävä</a:t>
            </a:r>
            <a:br>
              <a:rPr lang="fi-FI"/>
            </a:br>
            <a:r>
              <a:rPr lang="fi-FI"/>
              <a:t>Sähköposti@op.fi</a:t>
            </a:r>
            <a:br>
              <a:rPr lang="fi-FI"/>
            </a:br>
            <a:r>
              <a:rPr lang="fi-FI"/>
              <a:t>+358 XX XXX XXXX</a:t>
            </a:r>
            <a:endParaRPr lang="en-US"/>
          </a:p>
        </p:txBody>
      </p:sp>
      <p:sp>
        <p:nvSpPr>
          <p:cNvPr id="26" name="Picture Placeholder 5"/>
          <p:cNvSpPr>
            <a:spLocks noGrp="1" noChangeAspect="1"/>
          </p:cNvSpPr>
          <p:nvPr>
            <p:ph type="pic" sz="quarter" idx="19" hasCustomPrompt="1"/>
          </p:nvPr>
        </p:nvSpPr>
        <p:spPr>
          <a:xfrm>
            <a:off x="4716160" y="3723985"/>
            <a:ext cx="1080010" cy="1080010"/>
          </a:xfrm>
          <a:prstGeom prst="ellipse">
            <a:avLst/>
          </a:prstGeom>
          <a:solidFill>
            <a:srgbClr val="F0F0F0"/>
          </a:solidFill>
        </p:spPr>
        <p:txBody>
          <a:bodyPr>
            <a:noAutofit/>
          </a:bodyPr>
          <a:lstStyle>
            <a:lvl1pPr marL="0" indent="0" algn="ctr">
              <a:buFontTx/>
              <a:buNone/>
              <a:defRPr sz="1400" spc="-50"/>
            </a:lvl1pPr>
          </a:lstStyle>
          <a:p>
            <a:r>
              <a:rPr lang="fi-FI"/>
              <a:t>Kuva</a:t>
            </a:r>
          </a:p>
        </p:txBody>
      </p:sp>
      <p:sp>
        <p:nvSpPr>
          <p:cNvPr id="27" name="Text Placeholder 12"/>
          <p:cNvSpPr>
            <a:spLocks noGrp="1"/>
          </p:cNvSpPr>
          <p:nvPr>
            <p:ph type="body" sz="quarter" idx="17" hasCustomPrompt="1"/>
          </p:nvPr>
        </p:nvSpPr>
        <p:spPr>
          <a:xfrm>
            <a:off x="6012200" y="3723846"/>
            <a:ext cx="2448340" cy="1152160"/>
          </a:xfrm>
        </p:spPr>
        <p:txBody>
          <a:bodyPr>
            <a:noAutofit/>
          </a:bodyPr>
          <a:lstStyle>
            <a:lvl1pPr marL="0" indent="0" algn="l">
              <a:lnSpc>
                <a:spcPct val="80000"/>
              </a:lnSpc>
              <a:spcBef>
                <a:spcPts val="0"/>
              </a:spcBef>
              <a:buFontTx/>
              <a:buNone/>
              <a:defRPr sz="1600" spc="-50">
                <a:solidFill>
                  <a:schemeClr val="tx1"/>
                </a:solidFill>
              </a:defRPr>
            </a:lvl1pPr>
            <a:lvl2pPr marL="268288" indent="0">
              <a:buFontTx/>
              <a:buNone/>
              <a:defRPr/>
            </a:lvl2pPr>
            <a:lvl3pPr marL="541337" indent="0">
              <a:buFontTx/>
              <a:buNone/>
              <a:defRPr/>
            </a:lvl3pPr>
            <a:lvl4pPr marL="804863" indent="0">
              <a:buFontTx/>
              <a:buNone/>
              <a:defRPr/>
            </a:lvl4pPr>
            <a:lvl5pPr marL="1081087" indent="0">
              <a:buFontTx/>
              <a:buNone/>
              <a:defRPr/>
            </a:lvl5pPr>
          </a:lstStyle>
          <a:p>
            <a:pPr lvl="0"/>
            <a:r>
              <a:rPr lang="fi-FI"/>
              <a:t>Etunimi Sukunimi</a:t>
            </a:r>
            <a:br>
              <a:rPr lang="fi-FI"/>
            </a:br>
            <a:r>
              <a:rPr lang="fi-FI"/>
              <a:t>Tehtävä</a:t>
            </a:r>
            <a:br>
              <a:rPr lang="fi-FI"/>
            </a:br>
            <a:r>
              <a:rPr lang="fi-FI"/>
              <a:t>Sähköposti@op.fi</a:t>
            </a:r>
            <a:br>
              <a:rPr lang="fi-FI"/>
            </a:br>
            <a:r>
              <a:rPr lang="fi-FI"/>
              <a:t>+358 XX XXX XXXX</a:t>
            </a:r>
            <a:endParaRPr lang="en-US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510754" y="208801"/>
            <a:ext cx="8011454" cy="778804"/>
          </a:xfrm>
        </p:spPr>
        <p:txBody>
          <a:bodyPr/>
          <a:lstStyle/>
          <a:p>
            <a:r>
              <a:rPr lang="fi-FI"/>
              <a:t>Muokkaa ots. perustyyl. napsautt.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C7F6C3-7B2D-D04D-B854-F8163D3C4AA3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7444515" y="4767263"/>
            <a:ext cx="742950" cy="235633"/>
          </a:xfrm>
          <a:prstGeom prst="rect">
            <a:avLst/>
          </a:prstGeom>
        </p:spPr>
        <p:txBody>
          <a:bodyPr/>
          <a:lstStyle/>
          <a:p>
            <a:fld id="{87750C16-8517-BC4D-88C5-CBC69FF7C787}" type="datetime1">
              <a:rPr lang="fi-FI" smtClean="0"/>
              <a:t>5.10.2023</a:t>
            </a:fld>
            <a:endParaRPr lang="fi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5905F7-8478-1A4D-8D3A-56E4DEB85396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fi-FI"/>
              <a:t>© OP Ryhmä / OP-Luottamuksellinen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F07794-7D10-CF49-82EB-97A07889C87B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2CFBC310-412D-4841-958B-3949C676B8F0}" type="slidenum">
              <a:rPr lang="fi-FI" smtClean="0"/>
              <a:pPr/>
              <a:t>‹#›</a:t>
            </a:fld>
            <a:endParaRPr lang="fi-FI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F19BE62-2AE3-7E40-80E1-4CFDCCB6EA35}"/>
              </a:ext>
            </a:extLst>
          </p:cNvPr>
          <p:cNvGrpSpPr/>
          <p:nvPr userDrawn="1"/>
        </p:nvGrpSpPr>
        <p:grpSpPr>
          <a:xfrm>
            <a:off x="1115193" y="1611660"/>
            <a:ext cx="1966104" cy="1088035"/>
            <a:chOff x="1115193" y="1242827"/>
            <a:chExt cx="1966104" cy="1088035"/>
          </a:xfrm>
        </p:grpSpPr>
        <p:sp>
          <p:nvSpPr>
            <p:cNvPr id="18" name="Freeform 40">
              <a:extLst>
                <a:ext uri="{FF2B5EF4-FFF2-40B4-BE49-F238E27FC236}">
                  <a16:creationId xmlns:a16="http://schemas.microsoft.com/office/drawing/2014/main" id="{5C42C7ED-5516-F342-8C4D-AE89D7B1B57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5193" y="1242827"/>
              <a:ext cx="1081674" cy="1088035"/>
            </a:xfrm>
            <a:custGeom>
              <a:avLst/>
              <a:gdLst>
                <a:gd name="T0" fmla="*/ 566 w 1133"/>
                <a:gd name="T1" fmla="*/ 1133 h 1133"/>
                <a:gd name="T2" fmla="*/ 566 w 1133"/>
                <a:gd name="T3" fmla="*/ 1133 h 1133"/>
                <a:gd name="T4" fmla="*/ 1133 w 1133"/>
                <a:gd name="T5" fmla="*/ 566 h 1133"/>
                <a:gd name="T6" fmla="*/ 566 w 1133"/>
                <a:gd name="T7" fmla="*/ 0 h 1133"/>
                <a:gd name="T8" fmla="*/ 0 w 1133"/>
                <a:gd name="T9" fmla="*/ 566 h 1133"/>
                <a:gd name="T10" fmla="*/ 566 w 1133"/>
                <a:gd name="T11" fmla="*/ 1133 h 1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33" h="1133">
                  <a:moveTo>
                    <a:pt x="566" y="1133"/>
                  </a:moveTo>
                  <a:lnTo>
                    <a:pt x="566" y="1133"/>
                  </a:lnTo>
                  <a:cubicBezTo>
                    <a:pt x="880" y="1133"/>
                    <a:pt x="1133" y="879"/>
                    <a:pt x="1133" y="566"/>
                  </a:cubicBezTo>
                  <a:cubicBezTo>
                    <a:pt x="1133" y="252"/>
                    <a:pt x="880" y="0"/>
                    <a:pt x="566" y="0"/>
                  </a:cubicBezTo>
                  <a:cubicBezTo>
                    <a:pt x="253" y="0"/>
                    <a:pt x="0" y="252"/>
                    <a:pt x="0" y="566"/>
                  </a:cubicBezTo>
                  <a:cubicBezTo>
                    <a:pt x="0" y="879"/>
                    <a:pt x="253" y="1133"/>
                    <a:pt x="566" y="1133"/>
                  </a:cubicBezTo>
                  <a:close/>
                </a:path>
              </a:pathLst>
            </a:custGeom>
            <a:solidFill>
              <a:srgbClr val="FF6E1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i-FI"/>
            </a:p>
          </p:txBody>
        </p:sp>
        <p:sp>
          <p:nvSpPr>
            <p:cNvPr id="19" name="Freeform 41">
              <a:extLst>
                <a:ext uri="{FF2B5EF4-FFF2-40B4-BE49-F238E27FC236}">
                  <a16:creationId xmlns:a16="http://schemas.microsoft.com/office/drawing/2014/main" id="{5AC7B01F-A63B-834F-A209-30EA2DCDB8E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29723" y="1357357"/>
              <a:ext cx="852614" cy="852614"/>
            </a:xfrm>
            <a:custGeom>
              <a:avLst/>
              <a:gdLst>
                <a:gd name="T0" fmla="*/ 775 w 889"/>
                <a:gd name="T1" fmla="*/ 445 h 889"/>
                <a:gd name="T2" fmla="*/ 775 w 889"/>
                <a:gd name="T3" fmla="*/ 445 h 889"/>
                <a:gd name="T4" fmla="*/ 638 w 889"/>
                <a:gd name="T5" fmla="*/ 581 h 889"/>
                <a:gd name="T6" fmla="*/ 501 w 889"/>
                <a:gd name="T7" fmla="*/ 445 h 889"/>
                <a:gd name="T8" fmla="*/ 638 w 889"/>
                <a:gd name="T9" fmla="*/ 308 h 889"/>
                <a:gd name="T10" fmla="*/ 775 w 889"/>
                <a:gd name="T11" fmla="*/ 445 h 889"/>
                <a:gd name="T12" fmla="*/ 387 w 889"/>
                <a:gd name="T13" fmla="*/ 445 h 889"/>
                <a:gd name="T14" fmla="*/ 387 w 889"/>
                <a:gd name="T15" fmla="*/ 445 h 889"/>
                <a:gd name="T16" fmla="*/ 251 w 889"/>
                <a:gd name="T17" fmla="*/ 581 h 889"/>
                <a:gd name="T18" fmla="*/ 114 w 889"/>
                <a:gd name="T19" fmla="*/ 445 h 889"/>
                <a:gd name="T20" fmla="*/ 251 w 889"/>
                <a:gd name="T21" fmla="*/ 308 h 889"/>
                <a:gd name="T22" fmla="*/ 387 w 889"/>
                <a:gd name="T23" fmla="*/ 445 h 889"/>
                <a:gd name="T24" fmla="*/ 889 w 889"/>
                <a:gd name="T25" fmla="*/ 445 h 889"/>
                <a:gd name="T26" fmla="*/ 889 w 889"/>
                <a:gd name="T27" fmla="*/ 445 h 889"/>
                <a:gd name="T28" fmla="*/ 638 w 889"/>
                <a:gd name="T29" fmla="*/ 194 h 889"/>
                <a:gd name="T30" fmla="*/ 501 w 889"/>
                <a:gd name="T31" fmla="*/ 234 h 889"/>
                <a:gd name="T32" fmla="*/ 501 w 889"/>
                <a:gd name="T33" fmla="*/ 0 h 889"/>
                <a:gd name="T34" fmla="*/ 387 w 889"/>
                <a:gd name="T35" fmla="*/ 0 h 889"/>
                <a:gd name="T36" fmla="*/ 387 w 889"/>
                <a:gd name="T37" fmla="*/ 234 h 889"/>
                <a:gd name="T38" fmla="*/ 251 w 889"/>
                <a:gd name="T39" fmla="*/ 194 h 889"/>
                <a:gd name="T40" fmla="*/ 0 w 889"/>
                <a:gd name="T41" fmla="*/ 445 h 889"/>
                <a:gd name="T42" fmla="*/ 251 w 889"/>
                <a:gd name="T43" fmla="*/ 695 h 889"/>
                <a:gd name="T44" fmla="*/ 387 w 889"/>
                <a:gd name="T45" fmla="*/ 655 h 889"/>
                <a:gd name="T46" fmla="*/ 387 w 889"/>
                <a:gd name="T47" fmla="*/ 889 h 889"/>
                <a:gd name="T48" fmla="*/ 501 w 889"/>
                <a:gd name="T49" fmla="*/ 889 h 889"/>
                <a:gd name="T50" fmla="*/ 501 w 889"/>
                <a:gd name="T51" fmla="*/ 655 h 889"/>
                <a:gd name="T52" fmla="*/ 638 w 889"/>
                <a:gd name="T53" fmla="*/ 695 h 889"/>
                <a:gd name="T54" fmla="*/ 889 w 889"/>
                <a:gd name="T55" fmla="*/ 445 h 8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889" h="889">
                  <a:moveTo>
                    <a:pt x="775" y="445"/>
                  </a:moveTo>
                  <a:lnTo>
                    <a:pt x="775" y="445"/>
                  </a:lnTo>
                  <a:cubicBezTo>
                    <a:pt x="775" y="520"/>
                    <a:pt x="714" y="581"/>
                    <a:pt x="638" y="581"/>
                  </a:cubicBezTo>
                  <a:cubicBezTo>
                    <a:pt x="563" y="581"/>
                    <a:pt x="501" y="520"/>
                    <a:pt x="501" y="445"/>
                  </a:cubicBezTo>
                  <a:cubicBezTo>
                    <a:pt x="501" y="369"/>
                    <a:pt x="563" y="308"/>
                    <a:pt x="638" y="308"/>
                  </a:cubicBezTo>
                  <a:cubicBezTo>
                    <a:pt x="714" y="308"/>
                    <a:pt x="775" y="369"/>
                    <a:pt x="775" y="445"/>
                  </a:cubicBezTo>
                  <a:close/>
                  <a:moveTo>
                    <a:pt x="387" y="445"/>
                  </a:moveTo>
                  <a:lnTo>
                    <a:pt x="387" y="445"/>
                  </a:lnTo>
                  <a:cubicBezTo>
                    <a:pt x="387" y="520"/>
                    <a:pt x="326" y="581"/>
                    <a:pt x="251" y="581"/>
                  </a:cubicBezTo>
                  <a:cubicBezTo>
                    <a:pt x="175" y="581"/>
                    <a:pt x="114" y="520"/>
                    <a:pt x="114" y="445"/>
                  </a:cubicBezTo>
                  <a:cubicBezTo>
                    <a:pt x="114" y="369"/>
                    <a:pt x="175" y="308"/>
                    <a:pt x="251" y="308"/>
                  </a:cubicBezTo>
                  <a:cubicBezTo>
                    <a:pt x="326" y="308"/>
                    <a:pt x="387" y="369"/>
                    <a:pt x="387" y="445"/>
                  </a:cubicBezTo>
                  <a:close/>
                  <a:moveTo>
                    <a:pt x="889" y="445"/>
                  </a:moveTo>
                  <a:lnTo>
                    <a:pt x="889" y="445"/>
                  </a:lnTo>
                  <a:cubicBezTo>
                    <a:pt x="889" y="306"/>
                    <a:pt x="777" y="194"/>
                    <a:pt x="638" y="194"/>
                  </a:cubicBezTo>
                  <a:cubicBezTo>
                    <a:pt x="588" y="194"/>
                    <a:pt x="541" y="209"/>
                    <a:pt x="501" y="234"/>
                  </a:cubicBezTo>
                  <a:lnTo>
                    <a:pt x="501" y="0"/>
                  </a:lnTo>
                  <a:lnTo>
                    <a:pt x="387" y="0"/>
                  </a:lnTo>
                  <a:lnTo>
                    <a:pt x="387" y="234"/>
                  </a:lnTo>
                  <a:cubicBezTo>
                    <a:pt x="348" y="209"/>
                    <a:pt x="301" y="194"/>
                    <a:pt x="251" y="194"/>
                  </a:cubicBezTo>
                  <a:cubicBezTo>
                    <a:pt x="112" y="194"/>
                    <a:pt x="0" y="306"/>
                    <a:pt x="0" y="445"/>
                  </a:cubicBezTo>
                  <a:cubicBezTo>
                    <a:pt x="0" y="583"/>
                    <a:pt x="112" y="695"/>
                    <a:pt x="251" y="695"/>
                  </a:cubicBezTo>
                  <a:cubicBezTo>
                    <a:pt x="301" y="695"/>
                    <a:pt x="348" y="681"/>
                    <a:pt x="387" y="655"/>
                  </a:cubicBezTo>
                  <a:lnTo>
                    <a:pt x="387" y="889"/>
                  </a:lnTo>
                  <a:lnTo>
                    <a:pt x="501" y="889"/>
                  </a:lnTo>
                  <a:lnTo>
                    <a:pt x="501" y="655"/>
                  </a:lnTo>
                  <a:cubicBezTo>
                    <a:pt x="541" y="681"/>
                    <a:pt x="588" y="695"/>
                    <a:pt x="638" y="695"/>
                  </a:cubicBezTo>
                  <a:cubicBezTo>
                    <a:pt x="777" y="695"/>
                    <a:pt x="889" y="583"/>
                    <a:pt x="889" y="445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i-FI"/>
            </a:p>
          </p:txBody>
        </p:sp>
        <p:sp>
          <p:nvSpPr>
            <p:cNvPr id="28" name="Freeform 42">
              <a:extLst>
                <a:ext uri="{FF2B5EF4-FFF2-40B4-BE49-F238E27FC236}">
                  <a16:creationId xmlns:a16="http://schemas.microsoft.com/office/drawing/2014/main" id="{465649E5-34CF-1A43-864C-338D32F3D5B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19567" y="1548241"/>
              <a:ext cx="311779" cy="477207"/>
            </a:xfrm>
            <a:custGeom>
              <a:avLst/>
              <a:gdLst>
                <a:gd name="T0" fmla="*/ 282 w 326"/>
                <a:gd name="T1" fmla="*/ 180 h 498"/>
                <a:gd name="T2" fmla="*/ 282 w 326"/>
                <a:gd name="T3" fmla="*/ 180 h 498"/>
                <a:gd name="T4" fmla="*/ 163 w 326"/>
                <a:gd name="T5" fmla="*/ 41 h 498"/>
                <a:gd name="T6" fmla="*/ 44 w 326"/>
                <a:gd name="T7" fmla="*/ 180 h 498"/>
                <a:gd name="T8" fmla="*/ 44 w 326"/>
                <a:gd name="T9" fmla="*/ 318 h 498"/>
                <a:gd name="T10" fmla="*/ 163 w 326"/>
                <a:gd name="T11" fmla="*/ 458 h 498"/>
                <a:gd name="T12" fmla="*/ 282 w 326"/>
                <a:gd name="T13" fmla="*/ 318 h 498"/>
                <a:gd name="T14" fmla="*/ 282 w 326"/>
                <a:gd name="T15" fmla="*/ 180 h 498"/>
                <a:gd name="T16" fmla="*/ 163 w 326"/>
                <a:gd name="T17" fmla="*/ 498 h 498"/>
                <a:gd name="T18" fmla="*/ 163 w 326"/>
                <a:gd name="T19" fmla="*/ 498 h 498"/>
                <a:gd name="T20" fmla="*/ 0 w 326"/>
                <a:gd name="T21" fmla="*/ 318 h 498"/>
                <a:gd name="T22" fmla="*/ 0 w 326"/>
                <a:gd name="T23" fmla="*/ 180 h 498"/>
                <a:gd name="T24" fmla="*/ 163 w 326"/>
                <a:gd name="T25" fmla="*/ 0 h 498"/>
                <a:gd name="T26" fmla="*/ 326 w 326"/>
                <a:gd name="T27" fmla="*/ 180 h 498"/>
                <a:gd name="T28" fmla="*/ 326 w 326"/>
                <a:gd name="T29" fmla="*/ 318 h 498"/>
                <a:gd name="T30" fmla="*/ 163 w 326"/>
                <a:gd name="T31" fmla="*/ 498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26" h="498">
                  <a:moveTo>
                    <a:pt x="282" y="180"/>
                  </a:moveTo>
                  <a:lnTo>
                    <a:pt x="282" y="180"/>
                  </a:lnTo>
                  <a:cubicBezTo>
                    <a:pt x="282" y="104"/>
                    <a:pt x="252" y="41"/>
                    <a:pt x="163" y="41"/>
                  </a:cubicBezTo>
                  <a:cubicBezTo>
                    <a:pt x="74" y="41"/>
                    <a:pt x="44" y="104"/>
                    <a:pt x="44" y="180"/>
                  </a:cubicBezTo>
                  <a:lnTo>
                    <a:pt x="44" y="318"/>
                  </a:lnTo>
                  <a:cubicBezTo>
                    <a:pt x="44" y="394"/>
                    <a:pt x="74" y="458"/>
                    <a:pt x="163" y="458"/>
                  </a:cubicBezTo>
                  <a:cubicBezTo>
                    <a:pt x="252" y="458"/>
                    <a:pt x="282" y="394"/>
                    <a:pt x="282" y="318"/>
                  </a:cubicBezTo>
                  <a:lnTo>
                    <a:pt x="282" y="180"/>
                  </a:lnTo>
                  <a:close/>
                  <a:moveTo>
                    <a:pt x="163" y="498"/>
                  </a:moveTo>
                  <a:lnTo>
                    <a:pt x="163" y="498"/>
                  </a:lnTo>
                  <a:cubicBezTo>
                    <a:pt x="41" y="498"/>
                    <a:pt x="0" y="408"/>
                    <a:pt x="0" y="318"/>
                  </a:cubicBezTo>
                  <a:lnTo>
                    <a:pt x="0" y="180"/>
                  </a:lnTo>
                  <a:cubicBezTo>
                    <a:pt x="0" y="90"/>
                    <a:pt x="41" y="0"/>
                    <a:pt x="163" y="0"/>
                  </a:cubicBezTo>
                  <a:cubicBezTo>
                    <a:pt x="285" y="0"/>
                    <a:pt x="326" y="90"/>
                    <a:pt x="326" y="180"/>
                  </a:cubicBezTo>
                  <a:lnTo>
                    <a:pt x="326" y="318"/>
                  </a:lnTo>
                  <a:cubicBezTo>
                    <a:pt x="326" y="408"/>
                    <a:pt x="285" y="498"/>
                    <a:pt x="163" y="498"/>
                  </a:cubicBezTo>
                  <a:close/>
                </a:path>
              </a:pathLst>
            </a:custGeom>
            <a:solidFill>
              <a:srgbClr val="4D4D4D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i-FI"/>
            </a:p>
          </p:txBody>
        </p:sp>
        <p:sp>
          <p:nvSpPr>
            <p:cNvPr id="29" name="Freeform 43">
              <a:extLst>
                <a:ext uri="{FF2B5EF4-FFF2-40B4-BE49-F238E27FC236}">
                  <a16:creationId xmlns:a16="http://schemas.microsoft.com/office/drawing/2014/main" id="{2769EEB4-AB44-A944-A402-735BE4F460C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88609" y="1554602"/>
              <a:ext cx="292688" cy="470846"/>
            </a:xfrm>
            <a:custGeom>
              <a:avLst/>
              <a:gdLst>
                <a:gd name="T0" fmla="*/ 260 w 304"/>
                <a:gd name="T1" fmla="*/ 129 h 492"/>
                <a:gd name="T2" fmla="*/ 260 w 304"/>
                <a:gd name="T3" fmla="*/ 129 h 492"/>
                <a:gd name="T4" fmla="*/ 148 w 304"/>
                <a:gd name="T5" fmla="*/ 41 h 492"/>
                <a:gd name="T6" fmla="*/ 44 w 304"/>
                <a:gd name="T7" fmla="*/ 41 h 492"/>
                <a:gd name="T8" fmla="*/ 44 w 304"/>
                <a:gd name="T9" fmla="*/ 247 h 492"/>
                <a:gd name="T10" fmla="*/ 156 w 304"/>
                <a:gd name="T11" fmla="*/ 247 h 492"/>
                <a:gd name="T12" fmla="*/ 260 w 304"/>
                <a:gd name="T13" fmla="*/ 161 h 492"/>
                <a:gd name="T14" fmla="*/ 260 w 304"/>
                <a:gd name="T15" fmla="*/ 129 h 492"/>
                <a:gd name="T16" fmla="*/ 158 w 304"/>
                <a:gd name="T17" fmla="*/ 287 h 492"/>
                <a:gd name="T18" fmla="*/ 158 w 304"/>
                <a:gd name="T19" fmla="*/ 287 h 492"/>
                <a:gd name="T20" fmla="*/ 44 w 304"/>
                <a:gd name="T21" fmla="*/ 287 h 492"/>
                <a:gd name="T22" fmla="*/ 44 w 304"/>
                <a:gd name="T23" fmla="*/ 470 h 492"/>
                <a:gd name="T24" fmla="*/ 22 w 304"/>
                <a:gd name="T25" fmla="*/ 492 h 492"/>
                <a:gd name="T26" fmla="*/ 0 w 304"/>
                <a:gd name="T27" fmla="*/ 470 h 492"/>
                <a:gd name="T28" fmla="*/ 0 w 304"/>
                <a:gd name="T29" fmla="*/ 22 h 492"/>
                <a:gd name="T30" fmla="*/ 22 w 304"/>
                <a:gd name="T31" fmla="*/ 0 h 492"/>
                <a:gd name="T32" fmla="*/ 150 w 304"/>
                <a:gd name="T33" fmla="*/ 0 h 492"/>
                <a:gd name="T34" fmla="*/ 304 w 304"/>
                <a:gd name="T35" fmla="*/ 128 h 492"/>
                <a:gd name="T36" fmla="*/ 304 w 304"/>
                <a:gd name="T37" fmla="*/ 162 h 492"/>
                <a:gd name="T38" fmla="*/ 158 w 304"/>
                <a:gd name="T39" fmla="*/ 287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04" h="492">
                  <a:moveTo>
                    <a:pt x="260" y="129"/>
                  </a:moveTo>
                  <a:lnTo>
                    <a:pt x="260" y="129"/>
                  </a:lnTo>
                  <a:cubicBezTo>
                    <a:pt x="260" y="89"/>
                    <a:pt x="236" y="41"/>
                    <a:pt x="148" y="41"/>
                  </a:cubicBezTo>
                  <a:lnTo>
                    <a:pt x="44" y="41"/>
                  </a:lnTo>
                  <a:lnTo>
                    <a:pt x="44" y="247"/>
                  </a:lnTo>
                  <a:lnTo>
                    <a:pt x="156" y="247"/>
                  </a:lnTo>
                  <a:cubicBezTo>
                    <a:pt x="228" y="247"/>
                    <a:pt x="260" y="208"/>
                    <a:pt x="260" y="161"/>
                  </a:cubicBezTo>
                  <a:lnTo>
                    <a:pt x="260" y="129"/>
                  </a:lnTo>
                  <a:close/>
                  <a:moveTo>
                    <a:pt x="158" y="287"/>
                  </a:moveTo>
                  <a:lnTo>
                    <a:pt x="158" y="287"/>
                  </a:lnTo>
                  <a:lnTo>
                    <a:pt x="44" y="287"/>
                  </a:lnTo>
                  <a:lnTo>
                    <a:pt x="44" y="470"/>
                  </a:lnTo>
                  <a:cubicBezTo>
                    <a:pt x="44" y="483"/>
                    <a:pt x="34" y="492"/>
                    <a:pt x="22" y="492"/>
                  </a:cubicBezTo>
                  <a:cubicBezTo>
                    <a:pt x="10" y="492"/>
                    <a:pt x="0" y="483"/>
                    <a:pt x="0" y="470"/>
                  </a:cubicBezTo>
                  <a:lnTo>
                    <a:pt x="0" y="22"/>
                  </a:lnTo>
                  <a:cubicBezTo>
                    <a:pt x="0" y="10"/>
                    <a:pt x="10" y="0"/>
                    <a:pt x="22" y="0"/>
                  </a:cubicBezTo>
                  <a:lnTo>
                    <a:pt x="150" y="0"/>
                  </a:lnTo>
                  <a:cubicBezTo>
                    <a:pt x="264" y="0"/>
                    <a:pt x="304" y="66"/>
                    <a:pt x="304" y="128"/>
                  </a:cubicBezTo>
                  <a:lnTo>
                    <a:pt x="304" y="162"/>
                  </a:lnTo>
                  <a:cubicBezTo>
                    <a:pt x="304" y="235"/>
                    <a:pt x="250" y="287"/>
                    <a:pt x="158" y="287"/>
                  </a:cubicBezTo>
                  <a:close/>
                </a:path>
              </a:pathLst>
            </a:custGeom>
            <a:solidFill>
              <a:srgbClr val="4D4D4D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i-FI"/>
            </a:p>
          </p:txBody>
        </p:sp>
      </p:grpSp>
    </p:spTree>
    <p:extLst>
      <p:ext uri="{BB962C8B-B14F-4D97-AF65-F5344CB8AC3E}">
        <p14:creationId xmlns:p14="http://schemas.microsoft.com/office/powerpoint/2010/main" val="368403058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hteystiedo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5"/>
          <p:cNvSpPr>
            <a:spLocks noGrp="1" noChangeAspect="1"/>
          </p:cNvSpPr>
          <p:nvPr>
            <p:ph type="pic" sz="quarter" idx="26" hasCustomPrompt="1"/>
          </p:nvPr>
        </p:nvSpPr>
        <p:spPr>
          <a:xfrm>
            <a:off x="456393" y="1242153"/>
            <a:ext cx="1044000" cy="1044000"/>
          </a:xfrm>
          <a:prstGeom prst="ellipse">
            <a:avLst/>
          </a:prstGeom>
          <a:solidFill>
            <a:srgbClr val="F0F0F0"/>
          </a:solidFill>
        </p:spPr>
        <p:txBody>
          <a:bodyPr/>
          <a:lstStyle>
            <a:lvl1pPr marL="0" indent="0" algn="ctr">
              <a:buFontTx/>
              <a:buNone/>
              <a:defRPr sz="1400"/>
            </a:lvl1pPr>
          </a:lstStyle>
          <a:p>
            <a:r>
              <a:rPr lang="fi-FI"/>
              <a:t>Kuva</a:t>
            </a:r>
          </a:p>
        </p:txBody>
      </p:sp>
      <p:sp>
        <p:nvSpPr>
          <p:cNvPr id="16" name="Tekstin paikkamerkki 3"/>
          <p:cNvSpPr>
            <a:spLocks noGrp="1"/>
          </p:cNvSpPr>
          <p:nvPr>
            <p:ph type="body" sz="quarter" idx="13" hasCustomPrompt="1"/>
          </p:nvPr>
        </p:nvSpPr>
        <p:spPr>
          <a:xfrm>
            <a:off x="440112" y="2405574"/>
            <a:ext cx="2485662" cy="162000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lnSpc>
                <a:spcPct val="100000"/>
              </a:lnSpc>
              <a:spcBef>
                <a:spcPts val="240"/>
              </a:spcBef>
              <a:buNone/>
              <a:defRPr sz="1800" spc="-50">
                <a:solidFill>
                  <a:schemeClr val="tx1"/>
                </a:solidFill>
              </a:defRPr>
            </a:lvl1pPr>
          </a:lstStyle>
          <a:p>
            <a:pPr lvl="0"/>
            <a:r>
              <a:rPr lang="fi-FI"/>
              <a:t>Lisää yhteystieto</a:t>
            </a:r>
          </a:p>
        </p:txBody>
      </p:sp>
      <p:sp>
        <p:nvSpPr>
          <p:cNvPr id="17" name="Picture Placeholder 5"/>
          <p:cNvSpPr>
            <a:spLocks noGrp="1" noChangeAspect="1"/>
          </p:cNvSpPr>
          <p:nvPr>
            <p:ph type="pic" sz="quarter" idx="27" hasCustomPrompt="1"/>
          </p:nvPr>
        </p:nvSpPr>
        <p:spPr>
          <a:xfrm>
            <a:off x="3238329" y="1242153"/>
            <a:ext cx="1044000" cy="1044000"/>
          </a:xfrm>
          <a:prstGeom prst="ellipse">
            <a:avLst/>
          </a:prstGeom>
          <a:solidFill>
            <a:srgbClr val="F0F0F0"/>
          </a:solidFill>
        </p:spPr>
        <p:txBody>
          <a:bodyPr/>
          <a:lstStyle>
            <a:lvl1pPr marL="0" indent="0" algn="ctr">
              <a:buFontTx/>
              <a:buNone/>
              <a:defRPr sz="1400"/>
            </a:lvl1pPr>
          </a:lstStyle>
          <a:p>
            <a:r>
              <a:rPr lang="fi-FI"/>
              <a:t>Kuva</a:t>
            </a:r>
          </a:p>
        </p:txBody>
      </p:sp>
      <p:sp>
        <p:nvSpPr>
          <p:cNvPr id="23" name="Tekstin paikkamerkki 15"/>
          <p:cNvSpPr>
            <a:spLocks noGrp="1"/>
          </p:cNvSpPr>
          <p:nvPr>
            <p:ph type="body" sz="quarter" idx="14" hasCustomPrompt="1"/>
          </p:nvPr>
        </p:nvSpPr>
        <p:spPr>
          <a:xfrm>
            <a:off x="3238329" y="2405574"/>
            <a:ext cx="2485662" cy="162000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None/>
              <a:defRPr sz="1800" spc="-50">
                <a:solidFill>
                  <a:schemeClr val="tx1"/>
                </a:solidFill>
              </a:defRPr>
            </a:lvl1pPr>
          </a:lstStyle>
          <a:p>
            <a:pPr lvl="0"/>
            <a:r>
              <a:rPr lang="fi-FI"/>
              <a:t>Lisää yhteystieto</a:t>
            </a:r>
          </a:p>
        </p:txBody>
      </p:sp>
      <p:sp>
        <p:nvSpPr>
          <p:cNvPr id="24" name="Picture Placeholder 5"/>
          <p:cNvSpPr>
            <a:spLocks noGrp="1" noChangeAspect="1"/>
          </p:cNvSpPr>
          <p:nvPr>
            <p:ph type="pic" sz="quarter" idx="28" hasCustomPrompt="1"/>
          </p:nvPr>
        </p:nvSpPr>
        <p:spPr>
          <a:xfrm>
            <a:off x="6228184" y="1242153"/>
            <a:ext cx="1044000" cy="1044000"/>
          </a:xfrm>
          <a:prstGeom prst="ellipse">
            <a:avLst/>
          </a:prstGeom>
          <a:solidFill>
            <a:srgbClr val="F0F0F0"/>
          </a:solidFill>
        </p:spPr>
        <p:txBody>
          <a:bodyPr/>
          <a:lstStyle>
            <a:lvl1pPr marL="0" indent="0" algn="ctr">
              <a:buFontTx/>
              <a:buNone/>
              <a:defRPr sz="1400"/>
            </a:lvl1pPr>
          </a:lstStyle>
          <a:p>
            <a:r>
              <a:rPr lang="fi-FI"/>
              <a:t>Kuva</a:t>
            </a:r>
          </a:p>
        </p:txBody>
      </p:sp>
      <p:sp>
        <p:nvSpPr>
          <p:cNvPr id="25" name="Tekstin paikkamerkki 13"/>
          <p:cNvSpPr>
            <a:spLocks noGrp="1"/>
          </p:cNvSpPr>
          <p:nvPr>
            <p:ph type="body" sz="quarter" idx="15" hasCustomPrompt="1"/>
          </p:nvPr>
        </p:nvSpPr>
        <p:spPr>
          <a:xfrm>
            <a:off x="6036546" y="2405574"/>
            <a:ext cx="2485662" cy="162000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None/>
              <a:defRPr sz="1800" spc="-50">
                <a:solidFill>
                  <a:schemeClr val="tx1"/>
                </a:solidFill>
              </a:defRPr>
            </a:lvl1pPr>
          </a:lstStyle>
          <a:p>
            <a:pPr lvl="0"/>
            <a:r>
              <a:rPr lang="fi-FI"/>
              <a:t>Lisää yhteystieto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510754" y="208800"/>
            <a:ext cx="8011454" cy="965985"/>
          </a:xfrm>
        </p:spPr>
        <p:txBody>
          <a:bodyPr/>
          <a:lstStyle/>
          <a:p>
            <a:r>
              <a:rPr lang="fi-FI"/>
              <a:t>Muokkaa ots. perustyyl. napsautt.</a:t>
            </a:r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022AA58-F5C1-4544-B452-0F1F293899E6}"/>
              </a:ext>
            </a:extLst>
          </p:cNvPr>
          <p:cNvSpPr>
            <a:spLocks noGrp="1"/>
          </p:cNvSpPr>
          <p:nvPr>
            <p:ph type="dt" sz="half" idx="29"/>
          </p:nvPr>
        </p:nvSpPr>
        <p:spPr>
          <a:xfrm>
            <a:off x="7444515" y="4767263"/>
            <a:ext cx="742950" cy="235633"/>
          </a:xfrm>
          <a:prstGeom prst="rect">
            <a:avLst/>
          </a:prstGeom>
        </p:spPr>
        <p:txBody>
          <a:bodyPr/>
          <a:lstStyle/>
          <a:p>
            <a:fld id="{646734F6-D18D-434B-9151-C37DC84E4FA0}" type="datetime1">
              <a:rPr lang="fi-FI" smtClean="0"/>
              <a:t>5.10.2023</a:t>
            </a:fld>
            <a:endParaRPr lang="fi-FI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464ED6-8508-244C-883B-039BA70BEC24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r>
              <a:rPr lang="fi-FI"/>
              <a:t>© OP Ryhmä / OP-Luottamuksellinen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6CB802-5F61-A64A-A4C6-BF920DB979CB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2CFBC310-412D-4841-958B-3949C676B8F0}" type="slidenum">
              <a:rPr lang="fi-FI" smtClean="0"/>
              <a:pPr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59001010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hteystiedo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5"/>
          <p:cNvSpPr>
            <a:spLocks noGrp="1" noChangeAspect="1"/>
          </p:cNvSpPr>
          <p:nvPr>
            <p:ph type="pic" sz="quarter" idx="27" hasCustomPrompt="1"/>
          </p:nvPr>
        </p:nvSpPr>
        <p:spPr>
          <a:xfrm>
            <a:off x="383823" y="1275606"/>
            <a:ext cx="828000" cy="828000"/>
          </a:xfrm>
          <a:prstGeom prst="ellipse">
            <a:avLst/>
          </a:prstGeom>
          <a:solidFill>
            <a:srgbClr val="F0F0F0"/>
          </a:solidFill>
        </p:spPr>
        <p:txBody>
          <a:bodyPr>
            <a:noAutofit/>
          </a:bodyPr>
          <a:lstStyle>
            <a:lvl1pPr marL="0" indent="0" algn="ctr">
              <a:buFontTx/>
              <a:buNone/>
              <a:defRPr sz="1400" spc="-50" baseline="0">
                <a:solidFill>
                  <a:srgbClr val="6E6E6E"/>
                </a:solidFill>
              </a:defRPr>
            </a:lvl1pPr>
          </a:lstStyle>
          <a:p>
            <a:r>
              <a:rPr lang="fi-FI"/>
              <a:t>Kuva</a:t>
            </a:r>
          </a:p>
        </p:txBody>
      </p:sp>
      <p:sp>
        <p:nvSpPr>
          <p:cNvPr id="21" name="Tekstin paikkamerkki 3"/>
          <p:cNvSpPr>
            <a:spLocks noGrp="1"/>
          </p:cNvSpPr>
          <p:nvPr>
            <p:ph type="body" sz="quarter" idx="13" hasCustomPrompt="1"/>
          </p:nvPr>
        </p:nvSpPr>
        <p:spPr>
          <a:xfrm>
            <a:off x="1268982" y="1275606"/>
            <a:ext cx="1897079" cy="1472727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lnSpc>
                <a:spcPct val="90000"/>
              </a:lnSpc>
              <a:spcBef>
                <a:spcPts val="240"/>
              </a:spcBef>
              <a:buNone/>
              <a:defRPr sz="1600" spc="-5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fi-FI"/>
              <a:t>Lisää yhteystieto</a:t>
            </a:r>
          </a:p>
        </p:txBody>
      </p:sp>
      <p:sp>
        <p:nvSpPr>
          <p:cNvPr id="22" name="Picture Placeholder 5"/>
          <p:cNvSpPr>
            <a:spLocks noGrp="1" noChangeAspect="1"/>
          </p:cNvSpPr>
          <p:nvPr>
            <p:ph type="pic" sz="quarter" idx="28" hasCustomPrompt="1"/>
          </p:nvPr>
        </p:nvSpPr>
        <p:spPr>
          <a:xfrm>
            <a:off x="3275294" y="1275606"/>
            <a:ext cx="828000" cy="828000"/>
          </a:xfrm>
          <a:prstGeom prst="ellipse">
            <a:avLst/>
          </a:prstGeom>
          <a:solidFill>
            <a:srgbClr val="F0F0F0"/>
          </a:solidFill>
        </p:spPr>
        <p:txBody>
          <a:bodyPr>
            <a:noAutofit/>
          </a:bodyPr>
          <a:lstStyle>
            <a:lvl1pPr marL="0" indent="0" algn="ctr">
              <a:buFontTx/>
              <a:buNone/>
              <a:defRPr sz="1400" spc="-50" baseline="0">
                <a:solidFill>
                  <a:srgbClr val="6E6E6E"/>
                </a:solidFill>
              </a:defRPr>
            </a:lvl1pPr>
          </a:lstStyle>
          <a:p>
            <a:r>
              <a:rPr lang="fi-FI"/>
              <a:t>Kuva</a:t>
            </a:r>
          </a:p>
        </p:txBody>
      </p:sp>
      <p:sp>
        <p:nvSpPr>
          <p:cNvPr id="23" name="Tekstin paikkamerkki 15"/>
          <p:cNvSpPr>
            <a:spLocks noGrp="1"/>
          </p:cNvSpPr>
          <p:nvPr>
            <p:ph type="body" sz="quarter" idx="14" hasCustomPrompt="1"/>
          </p:nvPr>
        </p:nvSpPr>
        <p:spPr>
          <a:xfrm>
            <a:off x="4152520" y="1275606"/>
            <a:ext cx="1897079" cy="1472727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lnSpc>
                <a:spcPct val="90000"/>
              </a:lnSpc>
              <a:buNone/>
              <a:defRPr sz="1600" spc="-5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fi-FI"/>
              <a:t>Lisää yhteystieto</a:t>
            </a:r>
          </a:p>
        </p:txBody>
      </p:sp>
      <p:sp>
        <p:nvSpPr>
          <p:cNvPr id="24" name="Picture Placeholder 5"/>
          <p:cNvSpPr>
            <a:spLocks noGrp="1" noChangeAspect="1"/>
          </p:cNvSpPr>
          <p:nvPr>
            <p:ph type="pic" sz="quarter" idx="29" hasCustomPrompt="1"/>
          </p:nvPr>
        </p:nvSpPr>
        <p:spPr>
          <a:xfrm>
            <a:off x="6155614" y="1275606"/>
            <a:ext cx="828000" cy="828000"/>
          </a:xfrm>
          <a:prstGeom prst="ellipse">
            <a:avLst/>
          </a:prstGeom>
          <a:solidFill>
            <a:srgbClr val="F0F0F0"/>
          </a:solidFill>
        </p:spPr>
        <p:txBody>
          <a:bodyPr>
            <a:noAutofit/>
          </a:bodyPr>
          <a:lstStyle>
            <a:lvl1pPr marL="0" indent="0" algn="ctr">
              <a:buFontTx/>
              <a:buNone/>
              <a:defRPr sz="1400" spc="-50" baseline="0">
                <a:solidFill>
                  <a:srgbClr val="6E6E6E"/>
                </a:solidFill>
              </a:defRPr>
            </a:lvl1pPr>
          </a:lstStyle>
          <a:p>
            <a:r>
              <a:rPr lang="fi-FI"/>
              <a:t>Kuva</a:t>
            </a:r>
          </a:p>
        </p:txBody>
      </p:sp>
      <p:sp>
        <p:nvSpPr>
          <p:cNvPr id="25" name="Tekstin paikkamerkki 13"/>
          <p:cNvSpPr>
            <a:spLocks noGrp="1"/>
          </p:cNvSpPr>
          <p:nvPr>
            <p:ph type="body" sz="quarter" idx="15" hasCustomPrompt="1"/>
          </p:nvPr>
        </p:nvSpPr>
        <p:spPr>
          <a:xfrm>
            <a:off x="7046347" y="1275606"/>
            <a:ext cx="1897079" cy="1472727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lnSpc>
                <a:spcPct val="90000"/>
              </a:lnSpc>
              <a:buNone/>
              <a:defRPr sz="1600" spc="-5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fi-FI"/>
              <a:t>Lisää yhteystieto</a:t>
            </a:r>
          </a:p>
        </p:txBody>
      </p:sp>
      <p:sp>
        <p:nvSpPr>
          <p:cNvPr id="26" name="Picture Placeholder 5"/>
          <p:cNvSpPr>
            <a:spLocks noGrp="1" noChangeAspect="1"/>
          </p:cNvSpPr>
          <p:nvPr>
            <p:ph type="pic" sz="quarter" idx="25" hasCustomPrompt="1"/>
          </p:nvPr>
        </p:nvSpPr>
        <p:spPr>
          <a:xfrm>
            <a:off x="383823" y="2825625"/>
            <a:ext cx="828000" cy="828000"/>
          </a:xfrm>
          <a:prstGeom prst="ellipse">
            <a:avLst/>
          </a:prstGeom>
          <a:solidFill>
            <a:srgbClr val="F0F0F0"/>
          </a:solidFill>
        </p:spPr>
        <p:txBody>
          <a:bodyPr>
            <a:noAutofit/>
          </a:bodyPr>
          <a:lstStyle>
            <a:lvl1pPr marL="0" indent="0" algn="ctr">
              <a:buFontTx/>
              <a:buNone/>
              <a:defRPr sz="1400" spc="-50" baseline="0">
                <a:solidFill>
                  <a:srgbClr val="6E6E6E"/>
                </a:solidFill>
              </a:defRPr>
            </a:lvl1pPr>
          </a:lstStyle>
          <a:p>
            <a:r>
              <a:rPr lang="fi-FI"/>
              <a:t>Kuva</a:t>
            </a:r>
          </a:p>
        </p:txBody>
      </p:sp>
      <p:sp>
        <p:nvSpPr>
          <p:cNvPr id="27" name="Tekstin paikkamerkki 3"/>
          <p:cNvSpPr>
            <a:spLocks noGrp="1"/>
          </p:cNvSpPr>
          <p:nvPr>
            <p:ph type="body" sz="quarter" idx="20" hasCustomPrompt="1"/>
          </p:nvPr>
        </p:nvSpPr>
        <p:spPr>
          <a:xfrm>
            <a:off x="1268982" y="2830699"/>
            <a:ext cx="1897079" cy="1472727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lnSpc>
                <a:spcPct val="90000"/>
              </a:lnSpc>
              <a:spcBef>
                <a:spcPts val="240"/>
              </a:spcBef>
              <a:buNone/>
              <a:defRPr sz="1600" spc="-5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fi-FI"/>
              <a:t>Lisää yhteystieto</a:t>
            </a:r>
          </a:p>
        </p:txBody>
      </p:sp>
      <p:sp>
        <p:nvSpPr>
          <p:cNvPr id="28" name="Picture Placeholder 5"/>
          <p:cNvSpPr>
            <a:spLocks noGrp="1" noChangeAspect="1"/>
          </p:cNvSpPr>
          <p:nvPr>
            <p:ph type="pic" sz="quarter" idx="26" hasCustomPrompt="1"/>
          </p:nvPr>
        </p:nvSpPr>
        <p:spPr>
          <a:xfrm>
            <a:off x="3275294" y="2825625"/>
            <a:ext cx="828000" cy="828000"/>
          </a:xfrm>
          <a:prstGeom prst="ellipse">
            <a:avLst/>
          </a:prstGeom>
          <a:solidFill>
            <a:srgbClr val="F0F0F0"/>
          </a:solidFill>
        </p:spPr>
        <p:txBody>
          <a:bodyPr>
            <a:noAutofit/>
          </a:bodyPr>
          <a:lstStyle>
            <a:lvl1pPr marL="0" indent="0" algn="ctr">
              <a:buFontTx/>
              <a:buNone/>
              <a:defRPr sz="1400" spc="-50" baseline="0">
                <a:solidFill>
                  <a:srgbClr val="6E6E6E"/>
                </a:solidFill>
              </a:defRPr>
            </a:lvl1pPr>
          </a:lstStyle>
          <a:p>
            <a:r>
              <a:rPr lang="fi-FI"/>
              <a:t>Kuva</a:t>
            </a:r>
          </a:p>
        </p:txBody>
      </p:sp>
      <p:sp>
        <p:nvSpPr>
          <p:cNvPr id="29" name="Tekstin paikkamerkki 15"/>
          <p:cNvSpPr>
            <a:spLocks noGrp="1"/>
          </p:cNvSpPr>
          <p:nvPr>
            <p:ph type="body" sz="quarter" idx="22" hasCustomPrompt="1"/>
          </p:nvPr>
        </p:nvSpPr>
        <p:spPr>
          <a:xfrm>
            <a:off x="4152520" y="2830699"/>
            <a:ext cx="1897079" cy="1472727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lnSpc>
                <a:spcPct val="90000"/>
              </a:lnSpc>
              <a:buNone/>
              <a:defRPr sz="1600" spc="-5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fi-FI"/>
              <a:t>Lisää yhteystieto</a:t>
            </a:r>
          </a:p>
        </p:txBody>
      </p:sp>
      <p:sp>
        <p:nvSpPr>
          <p:cNvPr id="30" name="Picture Placeholder 5"/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6155614" y="2825625"/>
            <a:ext cx="828000" cy="828000"/>
          </a:xfrm>
          <a:prstGeom prst="ellipse">
            <a:avLst/>
          </a:prstGeom>
          <a:solidFill>
            <a:srgbClr val="F0F0F0"/>
          </a:solidFill>
        </p:spPr>
        <p:txBody>
          <a:bodyPr>
            <a:noAutofit/>
          </a:bodyPr>
          <a:lstStyle>
            <a:lvl1pPr marL="0" indent="0" algn="ctr">
              <a:buFontTx/>
              <a:buNone/>
              <a:defRPr sz="1400" spc="-50" baseline="0">
                <a:solidFill>
                  <a:srgbClr val="6E6E6E"/>
                </a:solidFill>
              </a:defRPr>
            </a:lvl1pPr>
          </a:lstStyle>
          <a:p>
            <a:r>
              <a:rPr lang="fi-FI"/>
              <a:t>Kuva</a:t>
            </a:r>
          </a:p>
        </p:txBody>
      </p:sp>
      <p:sp>
        <p:nvSpPr>
          <p:cNvPr id="43" name="Tekstin paikkamerkki 13"/>
          <p:cNvSpPr>
            <a:spLocks noGrp="1"/>
          </p:cNvSpPr>
          <p:nvPr>
            <p:ph type="body" sz="quarter" idx="24" hasCustomPrompt="1"/>
          </p:nvPr>
        </p:nvSpPr>
        <p:spPr>
          <a:xfrm>
            <a:off x="7046347" y="2830699"/>
            <a:ext cx="1897079" cy="1472727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lnSpc>
                <a:spcPct val="90000"/>
              </a:lnSpc>
              <a:buNone/>
              <a:defRPr sz="1600" spc="-5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fi-FI"/>
              <a:t>Lisää yhteystieto</a:t>
            </a:r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510754" y="208800"/>
            <a:ext cx="8011454" cy="965985"/>
          </a:xfrm>
        </p:spPr>
        <p:txBody>
          <a:bodyPr/>
          <a:lstStyle>
            <a:lvl1pPr>
              <a:defRPr spc="-50" baseline="0"/>
            </a:lvl1pPr>
          </a:lstStyle>
          <a:p>
            <a:r>
              <a:rPr lang="fi-FI"/>
              <a:t>Muokkaa ots. perustyyl. napsautt.</a:t>
            </a:r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F826D05-A0F4-F445-B0DA-7F7BDAEBBE70}"/>
              </a:ext>
            </a:extLst>
          </p:cNvPr>
          <p:cNvSpPr>
            <a:spLocks noGrp="1"/>
          </p:cNvSpPr>
          <p:nvPr>
            <p:ph type="dt" sz="half" idx="30"/>
          </p:nvPr>
        </p:nvSpPr>
        <p:spPr>
          <a:xfrm>
            <a:off x="7444515" y="4767263"/>
            <a:ext cx="742950" cy="235633"/>
          </a:xfrm>
          <a:prstGeom prst="rect">
            <a:avLst/>
          </a:prstGeom>
        </p:spPr>
        <p:txBody>
          <a:bodyPr/>
          <a:lstStyle/>
          <a:p>
            <a:fld id="{88D618C8-BBF4-9C4B-BACD-8CFDA4FD6847}" type="datetime1">
              <a:rPr lang="fi-FI" smtClean="0"/>
              <a:t>5.10.2023</a:t>
            </a:fld>
            <a:endParaRPr lang="fi-FI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1AE70D-459E-A149-A2B7-161FE150BED8}"/>
              </a:ext>
            </a:extLst>
          </p:cNvPr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fi-FI"/>
              <a:t>© OP Ryhmä / OP-Luottamuksellinen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94C8E0-8947-9649-AD1B-C520E812D10B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2CFBC310-412D-4841-958B-3949C676B8F0}" type="slidenum">
              <a:rPr lang="fi-FI" smtClean="0"/>
              <a:pPr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417639500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Yhteystiedo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icture Placeholder 5"/>
          <p:cNvSpPr>
            <a:spLocks noGrp="1" noChangeAspect="1"/>
          </p:cNvSpPr>
          <p:nvPr>
            <p:ph type="pic" sz="quarter" idx="29" hasCustomPrompt="1"/>
          </p:nvPr>
        </p:nvSpPr>
        <p:spPr>
          <a:xfrm>
            <a:off x="7497817" y="1342449"/>
            <a:ext cx="828000" cy="828000"/>
          </a:xfrm>
          <a:prstGeom prst="ellipse">
            <a:avLst/>
          </a:prstGeom>
          <a:solidFill>
            <a:srgbClr val="F0F0F0"/>
          </a:solidFill>
        </p:spPr>
        <p:txBody>
          <a:bodyPr>
            <a:noAutofit/>
          </a:bodyPr>
          <a:lstStyle>
            <a:lvl1pPr marL="0" indent="0" algn="ctr">
              <a:buFontTx/>
              <a:buNone/>
              <a:defRPr sz="1400" spc="-50">
                <a:solidFill>
                  <a:srgbClr val="505150"/>
                </a:solidFill>
              </a:defRPr>
            </a:lvl1pPr>
          </a:lstStyle>
          <a:p>
            <a:r>
              <a:rPr lang="fi-FI"/>
              <a:t>Kuva</a:t>
            </a:r>
          </a:p>
        </p:txBody>
      </p:sp>
      <p:sp>
        <p:nvSpPr>
          <p:cNvPr id="25" name="Tekstin paikkamerkki 13"/>
          <p:cNvSpPr>
            <a:spLocks noGrp="1"/>
          </p:cNvSpPr>
          <p:nvPr>
            <p:ph type="body" sz="quarter" idx="15" hasCustomPrompt="1"/>
          </p:nvPr>
        </p:nvSpPr>
        <p:spPr>
          <a:xfrm>
            <a:off x="6963278" y="2182524"/>
            <a:ext cx="1897079" cy="578672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 algn="ctr">
              <a:lnSpc>
                <a:spcPct val="90000"/>
              </a:lnSpc>
              <a:buNone/>
              <a:defRPr sz="1600" spc="-50">
                <a:solidFill>
                  <a:schemeClr val="tx1"/>
                </a:solidFill>
              </a:defRPr>
            </a:lvl1pPr>
          </a:lstStyle>
          <a:p>
            <a:pPr lvl="0"/>
            <a:r>
              <a:rPr lang="fi-FI"/>
              <a:t>Lisää yhteystieto</a:t>
            </a:r>
          </a:p>
        </p:txBody>
      </p:sp>
      <p:sp>
        <p:nvSpPr>
          <p:cNvPr id="30" name="Picture Placeholder 5"/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7497817" y="2892468"/>
            <a:ext cx="828000" cy="828000"/>
          </a:xfrm>
          <a:prstGeom prst="ellipse">
            <a:avLst/>
          </a:prstGeom>
          <a:solidFill>
            <a:srgbClr val="F0F0F0"/>
          </a:solidFill>
        </p:spPr>
        <p:txBody>
          <a:bodyPr>
            <a:noAutofit/>
          </a:bodyPr>
          <a:lstStyle>
            <a:lvl1pPr marL="0" indent="0" algn="ctr">
              <a:buFontTx/>
              <a:buNone/>
              <a:defRPr sz="1400" spc="-50">
                <a:solidFill>
                  <a:srgbClr val="6E6E6E"/>
                </a:solidFill>
              </a:defRPr>
            </a:lvl1pPr>
          </a:lstStyle>
          <a:p>
            <a:r>
              <a:rPr lang="fi-FI"/>
              <a:t>Kuva</a:t>
            </a:r>
          </a:p>
        </p:txBody>
      </p:sp>
      <p:sp>
        <p:nvSpPr>
          <p:cNvPr id="43" name="Tekstin paikkamerkki 13"/>
          <p:cNvSpPr>
            <a:spLocks noGrp="1"/>
          </p:cNvSpPr>
          <p:nvPr>
            <p:ph type="body" sz="quarter" idx="24" hasCustomPrompt="1"/>
          </p:nvPr>
        </p:nvSpPr>
        <p:spPr>
          <a:xfrm>
            <a:off x="6963278" y="3742393"/>
            <a:ext cx="1897079" cy="578672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 algn="ctr">
              <a:lnSpc>
                <a:spcPct val="90000"/>
              </a:lnSpc>
              <a:buNone/>
              <a:defRPr sz="1600" spc="-50">
                <a:solidFill>
                  <a:schemeClr val="tx1"/>
                </a:solidFill>
              </a:defRPr>
            </a:lvl1pPr>
          </a:lstStyle>
          <a:p>
            <a:pPr lvl="0"/>
            <a:r>
              <a:rPr lang="fi-FI"/>
              <a:t>Lisää yhteystieto</a:t>
            </a:r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300541" y="208800"/>
            <a:ext cx="8449759" cy="965985"/>
          </a:xfrm>
        </p:spPr>
        <p:txBody>
          <a:bodyPr/>
          <a:lstStyle>
            <a:lvl1pPr algn="ctr">
              <a:defRPr/>
            </a:lvl1pPr>
          </a:lstStyle>
          <a:p>
            <a:r>
              <a:rPr lang="fi-FI"/>
              <a:t>Muokkaa ots. perustyyl. napsautt.</a:t>
            </a:r>
            <a:endParaRPr lang="en-US"/>
          </a:p>
        </p:txBody>
      </p:sp>
      <p:sp>
        <p:nvSpPr>
          <p:cNvPr id="18" name="Picture Placeholder 5"/>
          <p:cNvSpPr>
            <a:spLocks noGrp="1" noChangeAspect="1"/>
          </p:cNvSpPr>
          <p:nvPr>
            <p:ph type="pic" sz="quarter" idx="30" hasCustomPrompt="1"/>
          </p:nvPr>
        </p:nvSpPr>
        <p:spPr>
          <a:xfrm>
            <a:off x="3055992" y="1352001"/>
            <a:ext cx="828000" cy="828000"/>
          </a:xfrm>
          <a:prstGeom prst="ellipse">
            <a:avLst/>
          </a:prstGeom>
          <a:solidFill>
            <a:srgbClr val="F0F0F0"/>
          </a:solidFill>
        </p:spPr>
        <p:txBody>
          <a:bodyPr>
            <a:noAutofit/>
          </a:bodyPr>
          <a:lstStyle>
            <a:lvl1pPr marL="0" indent="0" algn="ctr">
              <a:buFontTx/>
              <a:buNone/>
              <a:defRPr sz="1400" spc="-50">
                <a:solidFill>
                  <a:srgbClr val="505150"/>
                </a:solidFill>
              </a:defRPr>
            </a:lvl1pPr>
          </a:lstStyle>
          <a:p>
            <a:r>
              <a:rPr lang="fi-FI"/>
              <a:t>Kuva</a:t>
            </a:r>
          </a:p>
        </p:txBody>
      </p:sp>
      <p:sp>
        <p:nvSpPr>
          <p:cNvPr id="31" name="Tekstin paikkamerkki 13"/>
          <p:cNvSpPr>
            <a:spLocks noGrp="1"/>
          </p:cNvSpPr>
          <p:nvPr>
            <p:ph type="body" sz="quarter" idx="31" hasCustomPrompt="1"/>
          </p:nvPr>
        </p:nvSpPr>
        <p:spPr>
          <a:xfrm>
            <a:off x="2521453" y="2192076"/>
            <a:ext cx="1897079" cy="578672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 algn="ctr">
              <a:lnSpc>
                <a:spcPct val="90000"/>
              </a:lnSpc>
              <a:buNone/>
              <a:defRPr sz="1600" spc="-50">
                <a:solidFill>
                  <a:schemeClr val="tx1"/>
                </a:solidFill>
              </a:defRPr>
            </a:lvl1pPr>
          </a:lstStyle>
          <a:p>
            <a:pPr lvl="0"/>
            <a:r>
              <a:rPr lang="fi-FI"/>
              <a:t>Lisää yhteystieto</a:t>
            </a:r>
          </a:p>
        </p:txBody>
      </p:sp>
      <p:sp>
        <p:nvSpPr>
          <p:cNvPr id="32" name="Picture Placeholder 5"/>
          <p:cNvSpPr>
            <a:spLocks noGrp="1" noChangeAspect="1"/>
          </p:cNvSpPr>
          <p:nvPr>
            <p:ph type="pic" sz="quarter" idx="32" hasCustomPrompt="1"/>
          </p:nvPr>
        </p:nvSpPr>
        <p:spPr>
          <a:xfrm>
            <a:off x="3055992" y="2902020"/>
            <a:ext cx="828000" cy="828000"/>
          </a:xfrm>
          <a:prstGeom prst="ellipse">
            <a:avLst/>
          </a:prstGeom>
          <a:solidFill>
            <a:srgbClr val="F0F0F0"/>
          </a:solidFill>
        </p:spPr>
        <p:txBody>
          <a:bodyPr>
            <a:noAutofit/>
          </a:bodyPr>
          <a:lstStyle>
            <a:lvl1pPr marL="0" indent="0" algn="ctr">
              <a:buFontTx/>
              <a:buNone/>
              <a:defRPr sz="1400" spc="-50">
                <a:solidFill>
                  <a:srgbClr val="6E6E6E"/>
                </a:solidFill>
              </a:defRPr>
            </a:lvl1pPr>
          </a:lstStyle>
          <a:p>
            <a:r>
              <a:rPr lang="fi-FI"/>
              <a:t>Kuva</a:t>
            </a:r>
          </a:p>
        </p:txBody>
      </p:sp>
      <p:sp>
        <p:nvSpPr>
          <p:cNvPr id="33" name="Tekstin paikkamerkki 13"/>
          <p:cNvSpPr>
            <a:spLocks noGrp="1"/>
          </p:cNvSpPr>
          <p:nvPr>
            <p:ph type="body" sz="quarter" idx="33" hasCustomPrompt="1"/>
          </p:nvPr>
        </p:nvSpPr>
        <p:spPr>
          <a:xfrm>
            <a:off x="2521453" y="3742393"/>
            <a:ext cx="1897079" cy="578672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 algn="ctr">
              <a:lnSpc>
                <a:spcPct val="90000"/>
              </a:lnSpc>
              <a:buNone/>
              <a:defRPr sz="1600" spc="-50">
                <a:solidFill>
                  <a:schemeClr val="tx1"/>
                </a:solidFill>
              </a:defRPr>
            </a:lvl1pPr>
          </a:lstStyle>
          <a:p>
            <a:pPr lvl="0"/>
            <a:r>
              <a:rPr lang="fi-FI"/>
              <a:t>Lisää yhteystieto</a:t>
            </a:r>
          </a:p>
        </p:txBody>
      </p:sp>
      <p:sp>
        <p:nvSpPr>
          <p:cNvPr id="34" name="Picture Placeholder 5"/>
          <p:cNvSpPr>
            <a:spLocks noGrp="1" noChangeAspect="1"/>
          </p:cNvSpPr>
          <p:nvPr>
            <p:ph type="pic" sz="quarter" idx="34" hasCustomPrompt="1"/>
          </p:nvPr>
        </p:nvSpPr>
        <p:spPr>
          <a:xfrm>
            <a:off x="835080" y="1342452"/>
            <a:ext cx="828000" cy="828000"/>
          </a:xfrm>
          <a:prstGeom prst="ellipse">
            <a:avLst/>
          </a:prstGeom>
          <a:solidFill>
            <a:srgbClr val="F0F0F0"/>
          </a:solidFill>
        </p:spPr>
        <p:txBody>
          <a:bodyPr>
            <a:noAutofit/>
          </a:bodyPr>
          <a:lstStyle>
            <a:lvl1pPr marL="0" indent="0" algn="ctr">
              <a:buFontTx/>
              <a:buNone/>
              <a:defRPr sz="1400" spc="-50">
                <a:solidFill>
                  <a:srgbClr val="505150"/>
                </a:solidFill>
              </a:defRPr>
            </a:lvl1pPr>
          </a:lstStyle>
          <a:p>
            <a:r>
              <a:rPr lang="fi-FI"/>
              <a:t>Kuva</a:t>
            </a:r>
          </a:p>
        </p:txBody>
      </p:sp>
      <p:sp>
        <p:nvSpPr>
          <p:cNvPr id="35" name="Tekstin paikkamerkki 13"/>
          <p:cNvSpPr>
            <a:spLocks noGrp="1"/>
          </p:cNvSpPr>
          <p:nvPr>
            <p:ph type="body" sz="quarter" idx="35" hasCustomPrompt="1"/>
          </p:nvPr>
        </p:nvSpPr>
        <p:spPr>
          <a:xfrm>
            <a:off x="300541" y="2182527"/>
            <a:ext cx="1897079" cy="578672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 algn="ctr">
              <a:lnSpc>
                <a:spcPct val="90000"/>
              </a:lnSpc>
              <a:buNone/>
              <a:defRPr sz="1600" spc="-50">
                <a:solidFill>
                  <a:schemeClr val="tx1"/>
                </a:solidFill>
              </a:defRPr>
            </a:lvl1pPr>
          </a:lstStyle>
          <a:p>
            <a:pPr lvl="0"/>
            <a:r>
              <a:rPr lang="fi-FI"/>
              <a:t>Lisää yhteystieto</a:t>
            </a:r>
          </a:p>
        </p:txBody>
      </p:sp>
      <p:sp>
        <p:nvSpPr>
          <p:cNvPr id="36" name="Picture Placeholder 5"/>
          <p:cNvSpPr>
            <a:spLocks noGrp="1" noChangeAspect="1"/>
          </p:cNvSpPr>
          <p:nvPr>
            <p:ph type="pic" sz="quarter" idx="36" hasCustomPrompt="1"/>
          </p:nvPr>
        </p:nvSpPr>
        <p:spPr>
          <a:xfrm>
            <a:off x="835080" y="2892471"/>
            <a:ext cx="828000" cy="828000"/>
          </a:xfrm>
          <a:prstGeom prst="ellipse">
            <a:avLst/>
          </a:prstGeom>
          <a:solidFill>
            <a:srgbClr val="F0F0F0"/>
          </a:solidFill>
        </p:spPr>
        <p:txBody>
          <a:bodyPr>
            <a:noAutofit/>
          </a:bodyPr>
          <a:lstStyle>
            <a:lvl1pPr marL="0" indent="0" algn="ctr">
              <a:buFontTx/>
              <a:buNone/>
              <a:defRPr sz="1400" spc="-50">
                <a:solidFill>
                  <a:srgbClr val="6E6E6E"/>
                </a:solidFill>
              </a:defRPr>
            </a:lvl1pPr>
          </a:lstStyle>
          <a:p>
            <a:r>
              <a:rPr lang="fi-FI"/>
              <a:t>Kuva</a:t>
            </a:r>
          </a:p>
        </p:txBody>
      </p:sp>
      <p:sp>
        <p:nvSpPr>
          <p:cNvPr id="37" name="Tekstin paikkamerkki 13"/>
          <p:cNvSpPr>
            <a:spLocks noGrp="1"/>
          </p:cNvSpPr>
          <p:nvPr>
            <p:ph type="body" sz="quarter" idx="37" hasCustomPrompt="1"/>
          </p:nvPr>
        </p:nvSpPr>
        <p:spPr>
          <a:xfrm>
            <a:off x="300541" y="3742393"/>
            <a:ext cx="1897079" cy="578672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 algn="ctr">
              <a:lnSpc>
                <a:spcPct val="90000"/>
              </a:lnSpc>
              <a:buNone/>
              <a:defRPr sz="1600" spc="-50">
                <a:solidFill>
                  <a:schemeClr val="tx1"/>
                </a:solidFill>
              </a:defRPr>
            </a:lvl1pPr>
          </a:lstStyle>
          <a:p>
            <a:pPr lvl="0"/>
            <a:r>
              <a:rPr lang="fi-FI"/>
              <a:t>Lisää yhteystieto</a:t>
            </a:r>
          </a:p>
        </p:txBody>
      </p:sp>
      <p:sp>
        <p:nvSpPr>
          <p:cNvPr id="38" name="Picture Placeholder 5"/>
          <p:cNvSpPr>
            <a:spLocks noGrp="1" noChangeAspect="1"/>
          </p:cNvSpPr>
          <p:nvPr>
            <p:ph type="pic" sz="quarter" idx="38" hasCustomPrompt="1"/>
          </p:nvPr>
        </p:nvSpPr>
        <p:spPr>
          <a:xfrm>
            <a:off x="5276904" y="1342451"/>
            <a:ext cx="828000" cy="828000"/>
          </a:xfrm>
          <a:prstGeom prst="ellipse">
            <a:avLst/>
          </a:prstGeom>
          <a:solidFill>
            <a:srgbClr val="F0F0F0"/>
          </a:solidFill>
        </p:spPr>
        <p:txBody>
          <a:bodyPr>
            <a:noAutofit/>
          </a:bodyPr>
          <a:lstStyle>
            <a:lvl1pPr marL="0" indent="0" algn="ctr">
              <a:buFontTx/>
              <a:buNone/>
              <a:defRPr sz="1400" spc="-50">
                <a:solidFill>
                  <a:srgbClr val="505150"/>
                </a:solidFill>
              </a:defRPr>
            </a:lvl1pPr>
          </a:lstStyle>
          <a:p>
            <a:r>
              <a:rPr lang="fi-FI"/>
              <a:t>Kuva</a:t>
            </a:r>
          </a:p>
        </p:txBody>
      </p:sp>
      <p:sp>
        <p:nvSpPr>
          <p:cNvPr id="39" name="Tekstin paikkamerkki 13"/>
          <p:cNvSpPr>
            <a:spLocks noGrp="1"/>
          </p:cNvSpPr>
          <p:nvPr>
            <p:ph type="body" sz="quarter" idx="39" hasCustomPrompt="1"/>
          </p:nvPr>
        </p:nvSpPr>
        <p:spPr>
          <a:xfrm>
            <a:off x="4742365" y="2182526"/>
            <a:ext cx="1897079" cy="578672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 algn="ctr">
              <a:lnSpc>
                <a:spcPct val="90000"/>
              </a:lnSpc>
              <a:buNone/>
              <a:defRPr sz="1600" spc="-50">
                <a:solidFill>
                  <a:schemeClr val="tx1"/>
                </a:solidFill>
              </a:defRPr>
            </a:lvl1pPr>
          </a:lstStyle>
          <a:p>
            <a:pPr lvl="0"/>
            <a:r>
              <a:rPr lang="fi-FI"/>
              <a:t>Lisää yhteystieto</a:t>
            </a:r>
          </a:p>
        </p:txBody>
      </p:sp>
      <p:sp>
        <p:nvSpPr>
          <p:cNvPr id="40" name="Picture Placeholder 5"/>
          <p:cNvSpPr>
            <a:spLocks noGrp="1" noChangeAspect="1"/>
          </p:cNvSpPr>
          <p:nvPr>
            <p:ph type="pic" sz="quarter" idx="40" hasCustomPrompt="1"/>
          </p:nvPr>
        </p:nvSpPr>
        <p:spPr>
          <a:xfrm>
            <a:off x="5276904" y="2892470"/>
            <a:ext cx="828000" cy="828000"/>
          </a:xfrm>
          <a:prstGeom prst="ellipse">
            <a:avLst/>
          </a:prstGeom>
          <a:solidFill>
            <a:srgbClr val="F0F0F0"/>
          </a:solidFill>
        </p:spPr>
        <p:txBody>
          <a:bodyPr>
            <a:noAutofit/>
          </a:bodyPr>
          <a:lstStyle>
            <a:lvl1pPr marL="0" indent="0" algn="ctr">
              <a:buFontTx/>
              <a:buNone/>
              <a:defRPr sz="1400" spc="-50">
                <a:solidFill>
                  <a:srgbClr val="6E6E6E"/>
                </a:solidFill>
              </a:defRPr>
            </a:lvl1pPr>
          </a:lstStyle>
          <a:p>
            <a:r>
              <a:rPr lang="fi-FI"/>
              <a:t>Kuva</a:t>
            </a:r>
          </a:p>
        </p:txBody>
      </p:sp>
      <p:sp>
        <p:nvSpPr>
          <p:cNvPr id="41" name="Tekstin paikkamerkki 13"/>
          <p:cNvSpPr>
            <a:spLocks noGrp="1"/>
          </p:cNvSpPr>
          <p:nvPr>
            <p:ph type="body" sz="quarter" idx="41" hasCustomPrompt="1"/>
          </p:nvPr>
        </p:nvSpPr>
        <p:spPr>
          <a:xfrm>
            <a:off x="4742365" y="3742393"/>
            <a:ext cx="1897079" cy="578672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 algn="ctr">
              <a:lnSpc>
                <a:spcPct val="90000"/>
              </a:lnSpc>
              <a:buNone/>
              <a:defRPr sz="1600" spc="-50">
                <a:solidFill>
                  <a:schemeClr val="tx1"/>
                </a:solidFill>
              </a:defRPr>
            </a:lvl1pPr>
          </a:lstStyle>
          <a:p>
            <a:pPr lvl="0"/>
            <a:r>
              <a:rPr lang="fi-FI"/>
              <a:t>Lisää yhteystieto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1C0D18D-7CBE-BD49-91F6-29C454976882}"/>
              </a:ext>
            </a:extLst>
          </p:cNvPr>
          <p:cNvSpPr>
            <a:spLocks noGrp="1"/>
          </p:cNvSpPr>
          <p:nvPr>
            <p:ph type="dt" sz="half" idx="42"/>
          </p:nvPr>
        </p:nvSpPr>
        <p:spPr>
          <a:xfrm>
            <a:off x="7444515" y="4767263"/>
            <a:ext cx="742950" cy="235633"/>
          </a:xfrm>
          <a:prstGeom prst="rect">
            <a:avLst/>
          </a:prstGeom>
        </p:spPr>
        <p:txBody>
          <a:bodyPr/>
          <a:lstStyle/>
          <a:p>
            <a:fld id="{640BA391-2F0C-3F46-9815-B8A0CE38F0FA}" type="datetime1">
              <a:rPr lang="fi-FI" smtClean="0"/>
              <a:t>5.10.2023</a:t>
            </a:fld>
            <a:endParaRPr lang="fi-FI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F0EF479-C924-9B4F-82BA-0BE301C9CCE2}"/>
              </a:ext>
            </a:extLst>
          </p:cNvPr>
          <p:cNvSpPr>
            <a:spLocks noGrp="1"/>
          </p:cNvSpPr>
          <p:nvPr>
            <p:ph type="ftr" sz="quarter" idx="43"/>
          </p:nvPr>
        </p:nvSpPr>
        <p:spPr/>
        <p:txBody>
          <a:bodyPr/>
          <a:lstStyle/>
          <a:p>
            <a:r>
              <a:rPr lang="fi-FI"/>
              <a:t>© OP Ryhmä / OP-Luottamuksellinen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352510-B479-7C41-A989-06E8B6297DA5}"/>
              </a:ext>
            </a:extLst>
          </p:cNvPr>
          <p:cNvSpPr>
            <a:spLocks noGrp="1"/>
          </p:cNvSpPr>
          <p:nvPr>
            <p:ph type="sldNum" sz="quarter" idx="44"/>
          </p:nvPr>
        </p:nvSpPr>
        <p:spPr/>
        <p:txBody>
          <a:bodyPr/>
          <a:lstStyle/>
          <a:p>
            <a:fld id="{2CFBC310-412D-4841-958B-3949C676B8F0}" type="slidenum">
              <a:rPr lang="fi-FI" smtClean="0"/>
              <a:pPr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413614334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alkoinen kansileh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854143"/>
            <a:ext cx="6858000" cy="924791"/>
          </a:xfrm>
          <a:effectLst/>
        </p:spPr>
        <p:txBody>
          <a:bodyPr anchor="b">
            <a:noAutofit/>
          </a:bodyPr>
          <a:lstStyle>
            <a:lvl1pPr algn="ctr">
              <a:defRPr sz="4000" spc="-10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fi-FI"/>
              <a:t>Muokkaa ots. perustyyl. napsautt.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854820"/>
            <a:ext cx="6858000" cy="448856"/>
          </a:xfrm>
          <a:effectLst/>
        </p:spPr>
        <p:txBody>
          <a:bodyPr>
            <a:noAutofit/>
          </a:bodyPr>
          <a:lstStyle>
            <a:lvl1pPr marL="0" indent="0" algn="ctr">
              <a:buNone/>
              <a:defRPr sz="2400" spc="-50">
                <a:solidFill>
                  <a:schemeClr val="tx1"/>
                </a:solidFill>
                <a:effectLst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fi-FI"/>
              <a:t>Muokkaa alaotsikon perustyyliä napsautt.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4785F74-9F3B-9043-A5A4-FF6C12783DC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444515" y="4767263"/>
            <a:ext cx="742950" cy="235633"/>
          </a:xfrm>
          <a:prstGeom prst="rect">
            <a:avLst/>
          </a:prstGeom>
        </p:spPr>
        <p:txBody>
          <a:bodyPr/>
          <a:lstStyle/>
          <a:p>
            <a:fld id="{128D655E-1D82-764E-9249-D5FE358EB296}" type="datetime1">
              <a:rPr lang="fi-FI" smtClean="0"/>
              <a:t>5.10.2023</a:t>
            </a:fld>
            <a:endParaRPr lang="fi-FI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F324231-8993-4445-8556-94BE5E5375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© OP Ryhmä / OP-Luottamuksellinen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7366C02-38D4-6B4F-9D9A-7862F9D026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BC310-412D-4841-958B-3949C676B8F0}" type="slidenum">
              <a:rPr lang="fi-FI" smtClean="0"/>
              <a:pPr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46812676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Otsikko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143000" y="2767776"/>
            <a:ext cx="6858000" cy="748145"/>
          </a:xfrm>
          <a:effectLst/>
        </p:spPr>
        <p:txBody>
          <a:bodyPr anchor="t" anchorCtr="0">
            <a:noAutofit/>
          </a:bodyPr>
          <a:lstStyle>
            <a:lvl1pPr algn="ctr">
              <a:defRPr sz="4000" spc="-10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fi-FI"/>
              <a:t>Kirjoita esityksen otsikko tähän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143000" y="3962089"/>
            <a:ext cx="6858000" cy="448856"/>
          </a:xfrm>
          <a:effectLst/>
        </p:spPr>
        <p:txBody>
          <a:bodyPr>
            <a:normAutofit/>
          </a:bodyPr>
          <a:lstStyle>
            <a:lvl1pPr marL="0" indent="0" algn="ctr">
              <a:buNone/>
              <a:defRPr sz="2400" spc="-50" baseline="0">
                <a:solidFill>
                  <a:schemeClr val="tx1"/>
                </a:solidFill>
                <a:effectLst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fi-FI"/>
              <a:t>Lisätiedot</a:t>
            </a:r>
            <a:endParaRPr lang="en-US"/>
          </a:p>
        </p:txBody>
      </p:sp>
      <p:sp>
        <p:nvSpPr>
          <p:cNvPr id="29" name="Date Placeholder 28">
            <a:extLst>
              <a:ext uri="{FF2B5EF4-FFF2-40B4-BE49-F238E27FC236}">
                <a16:creationId xmlns:a16="http://schemas.microsoft.com/office/drawing/2014/main" id="{08D34EFE-E883-3E4A-B42D-A21FB29C3899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7444515" y="4767263"/>
            <a:ext cx="742950" cy="235633"/>
          </a:xfrm>
          <a:prstGeom prst="rect">
            <a:avLst/>
          </a:prstGeom>
        </p:spPr>
        <p:txBody>
          <a:bodyPr/>
          <a:lstStyle/>
          <a:p>
            <a:fld id="{9EC0DA3B-29D2-D642-B298-60BBAD80FB15}" type="datetime1">
              <a:rPr lang="fi-FI" smtClean="0"/>
              <a:t>5.10.2023</a:t>
            </a:fld>
            <a:endParaRPr lang="fi-FI"/>
          </a:p>
        </p:txBody>
      </p:sp>
      <p:sp>
        <p:nvSpPr>
          <p:cNvPr id="30" name="Footer Placeholder 29">
            <a:extLst>
              <a:ext uri="{FF2B5EF4-FFF2-40B4-BE49-F238E27FC236}">
                <a16:creationId xmlns:a16="http://schemas.microsoft.com/office/drawing/2014/main" id="{E38F7289-28C6-F749-B3A8-12110C3CE4A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fi-FI"/>
              <a:t>© OP Ryhmä / OP-Luottamuksellinen</a:t>
            </a:r>
          </a:p>
        </p:txBody>
      </p:sp>
      <p:sp>
        <p:nvSpPr>
          <p:cNvPr id="31" name="Slide Number Placeholder 30">
            <a:extLst>
              <a:ext uri="{FF2B5EF4-FFF2-40B4-BE49-F238E27FC236}">
                <a16:creationId xmlns:a16="http://schemas.microsoft.com/office/drawing/2014/main" id="{0BA3D083-FE50-894C-8276-A747B70E721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CFBC310-412D-4841-958B-3949C676B8F0}" type="slidenum">
              <a:rPr lang="fi-FI" smtClean="0"/>
              <a:pPr/>
              <a:t>‹#›</a:t>
            </a:fld>
            <a:endParaRPr lang="fi-FI"/>
          </a:p>
        </p:txBody>
      </p:sp>
      <p:pic>
        <p:nvPicPr>
          <p:cNvPr id="5" name="Kuva 4">
            <a:extLst>
              <a:ext uri="{FF2B5EF4-FFF2-40B4-BE49-F238E27FC236}">
                <a16:creationId xmlns:a16="http://schemas.microsoft.com/office/drawing/2014/main" id="{91406D37-08A5-B242-A6A8-A475910248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51464" y="1275750"/>
            <a:ext cx="4841072" cy="12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29557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nsilehti omalla kuvalla iso kuvak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43"/>
          <p:cNvSpPr>
            <a:spLocks noGrp="1" noChangeAspect="1"/>
          </p:cNvSpPr>
          <p:nvPr>
            <p:ph type="pic" sz="quarter" idx="12"/>
          </p:nvPr>
        </p:nvSpPr>
        <p:spPr>
          <a:xfrm>
            <a:off x="0" y="0"/>
            <a:ext cx="9144000" cy="5143500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baseline="0">
                <a:solidFill>
                  <a:srgbClr val="D1D2D3"/>
                </a:solidFill>
              </a:defRPr>
            </a:lvl1pPr>
          </a:lstStyle>
          <a:p>
            <a:r>
              <a:rPr lang="fi-FI"/>
              <a:t>Lisää kuva napsauttamalla kuvaketta</a:t>
            </a:r>
            <a:endParaRPr lang="en-US"/>
          </a:p>
        </p:txBody>
      </p:sp>
      <p:sp>
        <p:nvSpPr>
          <p:cNvPr id="8" name="Picture Placeholder 4"/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2934003" y="373064"/>
            <a:ext cx="3275995" cy="3275998"/>
          </a:xfrm>
          <a:noFill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err="1"/>
              <a:t>Liitä</a:t>
            </a:r>
            <a:r>
              <a:rPr lang="en-US"/>
              <a:t> </a:t>
            </a:r>
            <a:r>
              <a:rPr lang="en-US" err="1"/>
              <a:t>iso</a:t>
            </a:r>
            <a:r>
              <a:rPr lang="en-US"/>
              <a:t> </a:t>
            </a:r>
            <a:r>
              <a:rPr lang="en-US" err="1"/>
              <a:t>ikoni</a:t>
            </a:r>
            <a:r>
              <a:rPr lang="en-US"/>
              <a:t> </a:t>
            </a:r>
            <a:r>
              <a:rPr lang="en-US" err="1"/>
              <a:t>tähän</a:t>
            </a:r>
            <a:endParaRPr lang="en-US"/>
          </a:p>
          <a:p>
            <a:r>
              <a:rPr lang="en-US" err="1"/>
              <a:t>Muotoile</a:t>
            </a:r>
            <a:r>
              <a:rPr lang="en-US"/>
              <a:t> </a:t>
            </a:r>
            <a:r>
              <a:rPr lang="en-US" err="1"/>
              <a:t>muotoa</a:t>
            </a:r>
            <a:r>
              <a:rPr lang="en-US"/>
              <a:t> </a:t>
            </a:r>
            <a:r>
              <a:rPr lang="en-US" err="1"/>
              <a:t>toiminnan</a:t>
            </a:r>
            <a:r>
              <a:rPr lang="en-US"/>
              <a:t> </a:t>
            </a:r>
            <a:r>
              <a:rPr lang="en-US" err="1"/>
              <a:t>kautta</a:t>
            </a:r>
            <a:r>
              <a:rPr lang="en-US"/>
              <a:t>, </a:t>
            </a:r>
            <a:r>
              <a:rPr lang="en-US" err="1"/>
              <a:t>valitsemalla</a:t>
            </a:r>
            <a:r>
              <a:rPr lang="en-US"/>
              <a:t> </a:t>
            </a:r>
            <a:r>
              <a:rPr lang="en-US" err="1"/>
              <a:t>kuva</a:t>
            </a:r>
            <a:r>
              <a:rPr lang="en-US"/>
              <a:t>- tai </a:t>
            </a:r>
            <a:r>
              <a:rPr lang="en-US" err="1"/>
              <a:t>pintakuviotäyttö</a:t>
            </a:r>
            <a:endParaRPr lang="en-US"/>
          </a:p>
        </p:txBody>
      </p:sp>
      <p:sp>
        <p:nvSpPr>
          <p:cNvPr id="14" name="Otsikko 1"/>
          <p:cNvSpPr>
            <a:spLocks noGrp="1"/>
          </p:cNvSpPr>
          <p:nvPr>
            <p:ph type="ctrTitle" hasCustomPrompt="1"/>
          </p:nvPr>
        </p:nvSpPr>
        <p:spPr>
          <a:xfrm>
            <a:off x="450851" y="3626804"/>
            <a:ext cx="8242300" cy="788753"/>
          </a:xfrm>
          <a:prstGeom prst="rect">
            <a:avLst/>
          </a:prstGeom>
          <a:effectLst>
            <a:outerShdw blurRad="88900" dist="50800" dir="2700000" algn="tl" rotWithShape="0">
              <a:prstClr val="black">
                <a:alpha val="20000"/>
              </a:prstClr>
            </a:outerShdw>
          </a:effectLst>
        </p:spPr>
        <p:txBody>
          <a:bodyPr>
            <a:noAutofit/>
          </a:bodyPr>
          <a:lstStyle>
            <a:lvl1pPr algn="ctr">
              <a:defRPr sz="3600" b="0" spc="-50">
                <a:solidFill>
                  <a:schemeClr val="bg1"/>
                </a:solidFill>
                <a:effectLst/>
              </a:defRPr>
            </a:lvl1pPr>
          </a:lstStyle>
          <a:p>
            <a:r>
              <a:rPr lang="fi-FI"/>
              <a:t>Kansilehti, kuvalla</a:t>
            </a:r>
          </a:p>
        </p:txBody>
      </p:sp>
      <p:sp>
        <p:nvSpPr>
          <p:cNvPr id="15" name="Alaotsikko 2"/>
          <p:cNvSpPr>
            <a:spLocks noGrp="1"/>
          </p:cNvSpPr>
          <p:nvPr>
            <p:ph type="subTitle" idx="1"/>
          </p:nvPr>
        </p:nvSpPr>
        <p:spPr>
          <a:xfrm>
            <a:off x="451195" y="4443413"/>
            <a:ext cx="8238477" cy="540792"/>
          </a:xfrm>
          <a:prstGeom prst="rect">
            <a:avLst/>
          </a:prstGeom>
          <a:effectLst>
            <a:outerShdw blurRad="88900" dist="50800" dir="2700000" algn="tl" rotWithShape="0">
              <a:prstClr val="black">
                <a:alpha val="11000"/>
              </a:prstClr>
            </a:outerShdw>
          </a:effectLst>
        </p:spPr>
        <p:txBody>
          <a:bodyPr>
            <a:noAutofit/>
          </a:bodyPr>
          <a:lstStyle>
            <a:lvl1pPr marL="0" indent="0" algn="ctr">
              <a:buNone/>
              <a:defRPr sz="2000" spc="-50">
                <a:solidFill>
                  <a:schemeClr val="bg1"/>
                </a:solidFill>
                <a:effectLst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i-FI"/>
              <a:t>Muokkaa alaotsikon perustyyliä napsautt.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0506F2-9AF1-D94C-B61D-A15919689345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i-FI"/>
              <a:t>© OP Ryhmä / OP-Luottamuksellinen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FA555E-338A-114B-AAED-38522ACBA01A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CFBC310-412D-4841-958B-3949C676B8F0}" type="slidenum">
              <a:rPr lang="fi-FI" smtClean="0"/>
              <a:pPr/>
              <a:t>‹#›</a:t>
            </a:fld>
            <a:endParaRPr lang="fi-FI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BFC143CA-C6AF-514E-92A5-8EB774DD2CCC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7294890" y="4767263"/>
            <a:ext cx="742950" cy="23563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17CF9B6-E754-F540-B2F7-2B41F3C56109}" type="datetime1">
              <a:rPr lang="fi-FI" smtClean="0"/>
              <a:pPr/>
              <a:t>5.10.2023</a:t>
            </a:fld>
            <a:endParaRPr lang="fi-FI"/>
          </a:p>
        </p:txBody>
      </p:sp>
      <p:sp>
        <p:nvSpPr>
          <p:cNvPr id="16" name="Kuvan paikkamerkki 17">
            <a:extLst>
              <a:ext uri="{FF2B5EF4-FFF2-40B4-BE49-F238E27FC236}">
                <a16:creationId xmlns:a16="http://schemas.microsoft.com/office/drawing/2014/main" id="{9F5DCD63-8570-9D49-A028-BEED9785671A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060763" y="4736263"/>
            <a:ext cx="968400" cy="273600"/>
          </a:xfrm>
          <a:blipFill dpi="0" rotWithShape="0">
            <a:blip r:embed="rId3"/>
            <a:srcRect/>
            <a:stretch>
              <a:fillRect r="258"/>
            </a:stretch>
          </a:blipFill>
        </p:spPr>
        <p:txBody>
          <a:bodyPr anchor="ctr" anchorCtr="0">
            <a:normAutofit/>
          </a:bodyPr>
          <a:lstStyle>
            <a:lvl1pPr>
              <a:buNone/>
              <a:defRPr>
                <a:noFill/>
              </a:defRPr>
            </a:lvl1pPr>
          </a:lstStyle>
          <a:p>
            <a:r>
              <a:rPr lang="fi-FI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4951956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YHJ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43"/>
          <p:cNvSpPr>
            <a:spLocks noGrp="1" noChangeAspect="1"/>
          </p:cNvSpPr>
          <p:nvPr>
            <p:ph type="pic" sz="quarter" idx="12"/>
          </p:nvPr>
        </p:nvSpPr>
        <p:spPr>
          <a:xfrm>
            <a:off x="0" y="0"/>
            <a:ext cx="9144000" cy="5143500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baseline="0">
                <a:solidFill>
                  <a:srgbClr val="D1D2D3"/>
                </a:solidFill>
              </a:defRPr>
            </a:lvl1pPr>
          </a:lstStyle>
          <a:p>
            <a:r>
              <a:rPr lang="fi-FI"/>
              <a:t>Lisää kuva napsauttamalla kuvaketta</a:t>
            </a:r>
            <a:endParaRPr lang="en-US"/>
          </a:p>
        </p:txBody>
      </p:sp>
      <p:sp>
        <p:nvSpPr>
          <p:cNvPr id="25" name="Otsikko 1"/>
          <p:cNvSpPr>
            <a:spLocks noGrp="1"/>
          </p:cNvSpPr>
          <p:nvPr>
            <p:ph type="ctrTitle" hasCustomPrompt="1"/>
          </p:nvPr>
        </p:nvSpPr>
        <p:spPr>
          <a:xfrm>
            <a:off x="462776" y="3560777"/>
            <a:ext cx="8242300" cy="601375"/>
          </a:xfrm>
          <a:prstGeom prst="rect">
            <a:avLst/>
          </a:prstGeom>
          <a:effectLst>
            <a:outerShdw blurRad="114300" dist="38100" dir="2700000" algn="tl" rotWithShape="0">
              <a:srgbClr val="000000">
                <a:alpha val="20000"/>
              </a:srgbClr>
            </a:outerShdw>
          </a:effectLst>
        </p:spPr>
        <p:txBody>
          <a:bodyPr>
            <a:noAutofit/>
          </a:bodyPr>
          <a:lstStyle>
            <a:lvl1pPr algn="ctr">
              <a:defRPr sz="3600" b="0" spc="-50">
                <a:solidFill>
                  <a:schemeClr val="bg1"/>
                </a:solidFill>
              </a:defRPr>
            </a:lvl1pPr>
          </a:lstStyle>
          <a:p>
            <a:r>
              <a:rPr lang="fi-FI"/>
              <a:t>Kansilehti, kuvalla</a:t>
            </a:r>
          </a:p>
        </p:txBody>
      </p:sp>
      <p:sp>
        <p:nvSpPr>
          <p:cNvPr id="8" name="Tekstin paikkamerkki 3"/>
          <p:cNvSpPr>
            <a:spLocks noGrp="1"/>
          </p:cNvSpPr>
          <p:nvPr>
            <p:ph type="body" sz="quarter" idx="16" hasCustomPrompt="1"/>
          </p:nvPr>
        </p:nvSpPr>
        <p:spPr>
          <a:xfrm>
            <a:off x="469484" y="4235658"/>
            <a:ext cx="2450863" cy="475373"/>
          </a:xfrm>
          <a:effectLst>
            <a:outerShdw blurRad="88900" dist="38100" dir="2700000" algn="tl" rotWithShape="0">
              <a:srgbClr val="000000">
                <a:alpha val="20000"/>
              </a:srgbClr>
            </a:outerShdw>
          </a:effectLst>
        </p:spPr>
        <p:txBody>
          <a:bodyPr>
            <a:noAutofit/>
          </a:bodyPr>
          <a:lstStyle>
            <a:lvl1pPr marL="0" indent="0">
              <a:buNone/>
              <a:defRPr sz="1200" b="0" spc="-50">
                <a:solidFill>
                  <a:schemeClr val="bg1"/>
                </a:solidFill>
              </a:defRPr>
            </a:lvl1pPr>
            <a:lvl2pPr marL="252000" indent="0">
              <a:buNone/>
              <a:defRPr sz="1200">
                <a:solidFill>
                  <a:srgbClr val="FFFFFF"/>
                </a:solidFill>
              </a:defRPr>
            </a:lvl2pPr>
            <a:lvl3pPr marL="504000" indent="0">
              <a:buNone/>
              <a:defRPr sz="1200">
                <a:solidFill>
                  <a:srgbClr val="FFFFFF"/>
                </a:solidFill>
              </a:defRPr>
            </a:lvl3pPr>
            <a:lvl4pPr marL="756000" indent="0">
              <a:buNone/>
              <a:defRPr sz="1200">
                <a:solidFill>
                  <a:srgbClr val="FFFFFF"/>
                </a:solidFill>
              </a:defRPr>
            </a:lvl4pPr>
            <a:lvl5pPr marL="1008000" indent="0">
              <a:buNone/>
              <a:defRPr sz="12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err="1"/>
              <a:t>Nimi</a:t>
            </a:r>
            <a:r>
              <a:rPr lang="en-US"/>
              <a:t>/</a:t>
            </a:r>
            <a:r>
              <a:rPr lang="en-US" err="1"/>
              <a:t>nimet</a:t>
            </a:r>
            <a:endParaRPr lang="en-US"/>
          </a:p>
        </p:txBody>
      </p:sp>
      <p:sp>
        <p:nvSpPr>
          <p:cNvPr id="10" name="Tekstin paikkamerkki 3"/>
          <p:cNvSpPr>
            <a:spLocks noGrp="1"/>
          </p:cNvSpPr>
          <p:nvPr>
            <p:ph type="body" sz="quarter" idx="17" hasCustomPrompt="1"/>
          </p:nvPr>
        </p:nvSpPr>
        <p:spPr>
          <a:xfrm>
            <a:off x="3360989" y="4235658"/>
            <a:ext cx="2450863" cy="475373"/>
          </a:xfrm>
          <a:effectLst>
            <a:outerShdw blurRad="88900" dist="38100" dir="2700000" algn="tl" rotWithShape="0">
              <a:srgbClr val="000000">
                <a:alpha val="20000"/>
              </a:srgbClr>
            </a:outerShdw>
          </a:effectLst>
        </p:spPr>
        <p:txBody>
          <a:bodyPr>
            <a:noAutofit/>
          </a:bodyPr>
          <a:lstStyle>
            <a:lvl1pPr marL="0" indent="0">
              <a:buNone/>
              <a:defRPr sz="1200" b="0" spc="-50">
                <a:solidFill>
                  <a:schemeClr val="bg1"/>
                </a:solidFill>
              </a:defRPr>
            </a:lvl1pPr>
            <a:lvl2pPr marL="252000" indent="0">
              <a:buNone/>
              <a:defRPr sz="1200">
                <a:solidFill>
                  <a:srgbClr val="FFFFFF"/>
                </a:solidFill>
              </a:defRPr>
            </a:lvl2pPr>
            <a:lvl3pPr marL="504000" indent="0">
              <a:buNone/>
              <a:defRPr sz="1200">
                <a:solidFill>
                  <a:srgbClr val="FFFFFF"/>
                </a:solidFill>
              </a:defRPr>
            </a:lvl3pPr>
            <a:lvl4pPr marL="756000" indent="0">
              <a:buNone/>
              <a:defRPr sz="1200">
                <a:solidFill>
                  <a:srgbClr val="FFFFFF"/>
                </a:solidFill>
              </a:defRPr>
            </a:lvl4pPr>
            <a:lvl5pPr marL="1008000" indent="0">
              <a:buNone/>
              <a:defRPr sz="12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err="1"/>
              <a:t>Nimi</a:t>
            </a:r>
            <a:r>
              <a:rPr lang="en-US"/>
              <a:t>/</a:t>
            </a:r>
            <a:r>
              <a:rPr lang="en-US" err="1"/>
              <a:t>nimet</a:t>
            </a:r>
            <a:endParaRPr lang="en-US"/>
          </a:p>
        </p:txBody>
      </p:sp>
      <p:sp>
        <p:nvSpPr>
          <p:cNvPr id="22" name="Tekstin paikkamerkki 3"/>
          <p:cNvSpPr>
            <a:spLocks noGrp="1"/>
          </p:cNvSpPr>
          <p:nvPr>
            <p:ph type="body" sz="quarter" idx="19" hasCustomPrompt="1"/>
          </p:nvPr>
        </p:nvSpPr>
        <p:spPr>
          <a:xfrm>
            <a:off x="6252494" y="4235658"/>
            <a:ext cx="2450863" cy="475373"/>
          </a:xfrm>
          <a:effectLst>
            <a:outerShdw blurRad="88900" dist="38100" dir="2700000" algn="tl" rotWithShape="0">
              <a:srgbClr val="000000">
                <a:alpha val="20000"/>
              </a:srgbClr>
            </a:outerShdw>
          </a:effectLst>
        </p:spPr>
        <p:txBody>
          <a:bodyPr>
            <a:noAutofit/>
          </a:bodyPr>
          <a:lstStyle>
            <a:lvl1pPr marL="0" indent="0">
              <a:buNone/>
              <a:defRPr sz="1200" b="0" spc="-50">
                <a:solidFill>
                  <a:schemeClr val="bg1"/>
                </a:solidFill>
              </a:defRPr>
            </a:lvl1pPr>
            <a:lvl2pPr marL="252000" indent="0">
              <a:buNone/>
              <a:defRPr sz="1200">
                <a:solidFill>
                  <a:srgbClr val="FFFFFF"/>
                </a:solidFill>
              </a:defRPr>
            </a:lvl2pPr>
            <a:lvl3pPr marL="504000" indent="0">
              <a:buNone/>
              <a:defRPr sz="1200">
                <a:solidFill>
                  <a:srgbClr val="FFFFFF"/>
                </a:solidFill>
              </a:defRPr>
            </a:lvl3pPr>
            <a:lvl4pPr marL="756000" indent="0">
              <a:buNone/>
              <a:defRPr sz="1200">
                <a:solidFill>
                  <a:srgbClr val="FFFFFF"/>
                </a:solidFill>
              </a:defRPr>
            </a:lvl4pPr>
            <a:lvl5pPr marL="1008000" indent="0">
              <a:buNone/>
              <a:defRPr sz="12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err="1"/>
              <a:t>Nimi</a:t>
            </a:r>
            <a:r>
              <a:rPr lang="en-US"/>
              <a:t>/</a:t>
            </a:r>
            <a:r>
              <a:rPr lang="en-US" err="1"/>
              <a:t>nimet</a:t>
            </a:r>
            <a:endParaRPr lang="en-US"/>
          </a:p>
        </p:txBody>
      </p:sp>
      <p:sp>
        <p:nvSpPr>
          <p:cNvPr id="5" name="Picture Placeholder 4"/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3042002" y="373064"/>
            <a:ext cx="3059996" cy="3059999"/>
          </a:xfrm>
        </p:spPr>
        <p:txBody>
          <a:bodyPr anchor="ctr"/>
          <a:lstStyle>
            <a:lvl1pPr marL="0" marR="0" indent="0" algn="ctr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r>
              <a:rPr lang="en-US" err="1"/>
              <a:t>Liitä</a:t>
            </a:r>
            <a:r>
              <a:rPr lang="en-US"/>
              <a:t> </a:t>
            </a:r>
            <a:r>
              <a:rPr lang="en-US" err="1"/>
              <a:t>iso</a:t>
            </a:r>
            <a:r>
              <a:rPr lang="en-US"/>
              <a:t> </a:t>
            </a:r>
            <a:r>
              <a:rPr lang="en-US" err="1"/>
              <a:t>ikoni</a:t>
            </a:r>
            <a:r>
              <a:rPr lang="en-US"/>
              <a:t> </a:t>
            </a:r>
            <a:r>
              <a:rPr lang="en-US" err="1"/>
              <a:t>tähän</a:t>
            </a:r>
            <a:endParaRPr lang="en-US"/>
          </a:p>
          <a:p>
            <a:r>
              <a:rPr lang="en-US" err="1"/>
              <a:t>Muotoile</a:t>
            </a:r>
            <a:r>
              <a:rPr lang="en-US"/>
              <a:t> </a:t>
            </a:r>
            <a:r>
              <a:rPr lang="en-US" err="1"/>
              <a:t>muotoa</a:t>
            </a:r>
            <a:r>
              <a:rPr lang="en-US"/>
              <a:t> </a:t>
            </a:r>
            <a:r>
              <a:rPr lang="en-US" err="1"/>
              <a:t>toiminnan</a:t>
            </a:r>
            <a:r>
              <a:rPr lang="en-US"/>
              <a:t> </a:t>
            </a:r>
            <a:r>
              <a:rPr lang="en-US" err="1"/>
              <a:t>kautta</a:t>
            </a:r>
            <a:r>
              <a:rPr lang="en-US"/>
              <a:t>, </a:t>
            </a:r>
            <a:r>
              <a:rPr lang="en-US" err="1"/>
              <a:t>valitsemalla</a:t>
            </a:r>
            <a:r>
              <a:rPr lang="en-US"/>
              <a:t> </a:t>
            </a:r>
            <a:r>
              <a:rPr lang="en-US" err="1"/>
              <a:t>kuva</a:t>
            </a:r>
            <a:r>
              <a:rPr lang="en-US"/>
              <a:t>- tai </a:t>
            </a:r>
            <a:r>
              <a:rPr lang="en-US" err="1"/>
              <a:t>pintakuviotäyttö</a:t>
            </a: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5D6082-AAF8-8849-9C14-44FDD59CC6FA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i-FI"/>
              <a:t>© OP Ryhmä / OP-Luottamuksellinen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63C6E9-E1E7-8D46-A6C0-FD1B08DEFA64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CFBC310-412D-4841-958B-3949C676B8F0}" type="slidenum">
              <a:rPr lang="fi-FI" smtClean="0"/>
              <a:pPr/>
              <a:t>‹#›</a:t>
            </a:fld>
            <a:endParaRPr lang="fi-FI"/>
          </a:p>
        </p:txBody>
      </p:sp>
      <p:sp>
        <p:nvSpPr>
          <p:cNvPr id="12" name="Date Placeholder 9">
            <a:extLst>
              <a:ext uri="{FF2B5EF4-FFF2-40B4-BE49-F238E27FC236}">
                <a16:creationId xmlns:a16="http://schemas.microsoft.com/office/drawing/2014/main" id="{FC59C2E5-3811-8740-895F-B415EA012BCB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7294890" y="4767263"/>
            <a:ext cx="742950" cy="23563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17CF9B6-E754-F540-B2F7-2B41F3C56109}" type="datetime1">
              <a:rPr lang="fi-FI" smtClean="0"/>
              <a:pPr/>
              <a:t>5.10.2023</a:t>
            </a:fld>
            <a:endParaRPr lang="fi-FI"/>
          </a:p>
        </p:txBody>
      </p:sp>
      <p:sp>
        <p:nvSpPr>
          <p:cNvPr id="16" name="Kuvan paikkamerkki 17">
            <a:extLst>
              <a:ext uri="{FF2B5EF4-FFF2-40B4-BE49-F238E27FC236}">
                <a16:creationId xmlns:a16="http://schemas.microsoft.com/office/drawing/2014/main" id="{AE6463E9-D7E6-9D4F-8604-E8469DBBB213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060763" y="4736263"/>
            <a:ext cx="968400" cy="273600"/>
          </a:xfrm>
          <a:blipFill dpi="0" rotWithShape="0">
            <a:blip r:embed="rId3"/>
            <a:srcRect/>
            <a:stretch>
              <a:fillRect r="258"/>
            </a:stretch>
          </a:blipFill>
        </p:spPr>
        <p:txBody>
          <a:bodyPr anchor="ctr" anchorCtr="0">
            <a:normAutofit/>
          </a:bodyPr>
          <a:lstStyle>
            <a:lvl1pPr>
              <a:buNone/>
              <a:defRPr>
                <a:noFill/>
              </a:defRPr>
            </a:lvl1pPr>
          </a:lstStyle>
          <a:p>
            <a:r>
              <a:rPr lang="fi-FI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6617364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tsikkodia_omalla kuvalla_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43"/>
          <p:cNvSpPr>
            <a:spLocks noGrp="1" noChangeAspect="1"/>
          </p:cNvSpPr>
          <p:nvPr>
            <p:ph type="pic" sz="quarter" idx="12"/>
          </p:nvPr>
        </p:nvSpPr>
        <p:spPr>
          <a:xfrm>
            <a:off x="0" y="0"/>
            <a:ext cx="9144000" cy="5143500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baseline="0">
                <a:solidFill>
                  <a:srgbClr val="D1D2D3"/>
                </a:solidFill>
              </a:defRPr>
            </a:lvl1pPr>
          </a:lstStyle>
          <a:p>
            <a:r>
              <a:rPr lang="fi-FI"/>
              <a:t>Lisää kuva napsauttamalla kuvaketta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74815"/>
            <a:ext cx="6858000" cy="1413761"/>
          </a:xfrm>
          <a:effectLst>
            <a:outerShdw blurRad="88900" dist="50800" dir="2700000" algn="tl" rotWithShape="0">
              <a:prstClr val="black">
                <a:alpha val="20000"/>
              </a:prstClr>
            </a:outerShdw>
          </a:effectLst>
        </p:spPr>
        <p:txBody>
          <a:bodyPr anchor="b">
            <a:noAutofit/>
          </a:bodyPr>
          <a:lstStyle>
            <a:lvl1pPr algn="ctr">
              <a:defRPr sz="4000" spc="-100" baseline="0">
                <a:solidFill>
                  <a:schemeClr val="bg1"/>
                </a:solidFill>
                <a:effectLst/>
              </a:defRPr>
            </a:lvl1pPr>
          </a:lstStyle>
          <a:p>
            <a:r>
              <a:rPr lang="fi-FI"/>
              <a:t>Muokkaa ots. perustyyl. napsautt.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92544"/>
            <a:ext cx="6858000" cy="443816"/>
          </a:xfrm>
          <a:effectLst>
            <a:outerShdw blurRad="88900" dist="50800" dir="2700000" algn="tl" rotWithShape="0">
              <a:prstClr val="black">
                <a:alpha val="20000"/>
              </a:prstClr>
            </a:outerShdw>
          </a:effectLst>
        </p:spPr>
        <p:txBody>
          <a:bodyPr>
            <a:noAutofit/>
          </a:bodyPr>
          <a:lstStyle>
            <a:lvl1pPr marL="0" indent="0" algn="ctr">
              <a:buNone/>
              <a:defRPr sz="2400" spc="-50">
                <a:solidFill>
                  <a:schemeClr val="bg1"/>
                </a:solidFill>
                <a:effectLst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fi-FI"/>
              <a:t>Muokkaa alaotsikon perustyyliä napsautt.</a:t>
            </a:r>
            <a:endParaRPr lang="en-US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85850B64-3E82-9C40-9109-73DDE872A51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i-FI"/>
              <a:t>© OP Ryhmä / OP-Luottamuksellinen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15210A9D-3438-D946-99D8-E88BBD12E4C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CFBC310-412D-4841-958B-3949C676B8F0}" type="slidenum">
              <a:rPr lang="fi-FI" smtClean="0"/>
              <a:pPr/>
              <a:t>‹#›</a:t>
            </a:fld>
            <a:endParaRPr lang="fi-FI"/>
          </a:p>
        </p:txBody>
      </p:sp>
      <p:sp>
        <p:nvSpPr>
          <p:cNvPr id="9" name="Date Placeholder 9">
            <a:extLst>
              <a:ext uri="{FF2B5EF4-FFF2-40B4-BE49-F238E27FC236}">
                <a16:creationId xmlns:a16="http://schemas.microsoft.com/office/drawing/2014/main" id="{0D631575-6FC5-9C40-8E24-BC2AED3E3934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7294890" y="4767263"/>
            <a:ext cx="742950" cy="23563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17CF9B6-E754-F540-B2F7-2B41F3C56109}" type="datetime1">
              <a:rPr lang="fi-FI" smtClean="0"/>
              <a:pPr/>
              <a:t>5.10.2023</a:t>
            </a:fld>
            <a:endParaRPr lang="fi-FI"/>
          </a:p>
        </p:txBody>
      </p:sp>
      <p:sp>
        <p:nvSpPr>
          <p:cNvPr id="15" name="Kuvan paikkamerkki 17">
            <a:extLst>
              <a:ext uri="{FF2B5EF4-FFF2-40B4-BE49-F238E27FC236}">
                <a16:creationId xmlns:a16="http://schemas.microsoft.com/office/drawing/2014/main" id="{3962C587-62AF-584C-860E-9727F3791401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060763" y="4736263"/>
            <a:ext cx="968400" cy="273600"/>
          </a:xfrm>
          <a:blipFill dpi="0" rotWithShape="0">
            <a:blip r:embed="rId3"/>
            <a:srcRect/>
            <a:stretch>
              <a:fillRect r="258"/>
            </a:stretch>
          </a:blipFill>
        </p:spPr>
        <p:txBody>
          <a:bodyPr anchor="ctr" anchorCtr="0">
            <a:normAutofit/>
          </a:bodyPr>
          <a:lstStyle>
            <a:lvl1pPr>
              <a:buNone/>
              <a:defRPr>
                <a:noFill/>
              </a:defRPr>
            </a:lvl1pPr>
          </a:lstStyle>
          <a:p>
            <a:r>
              <a:rPr lang="fi-FI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4134566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Otsikkodia_omalla kuvalla_Log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43"/>
          <p:cNvSpPr>
            <a:spLocks noGrp="1" noChangeAspect="1"/>
          </p:cNvSpPr>
          <p:nvPr>
            <p:ph type="pic" sz="quarter" idx="12"/>
          </p:nvPr>
        </p:nvSpPr>
        <p:spPr>
          <a:xfrm>
            <a:off x="0" y="0"/>
            <a:ext cx="9144000" cy="5143500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baseline="0">
                <a:solidFill>
                  <a:srgbClr val="D1D2D3"/>
                </a:solidFill>
              </a:defRPr>
            </a:lvl1pPr>
          </a:lstStyle>
          <a:p>
            <a:r>
              <a:rPr lang="fi-FI"/>
              <a:t>Lisää kuva napsauttamalla kuvaketta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708150"/>
            <a:ext cx="6858000" cy="1413761"/>
          </a:xfrm>
          <a:effectLst>
            <a:outerShdw blurRad="88900" dist="50800" dir="2700000" algn="tl" rotWithShape="0">
              <a:prstClr val="black">
                <a:alpha val="20000"/>
              </a:prstClr>
            </a:outerShdw>
          </a:effectLst>
        </p:spPr>
        <p:txBody>
          <a:bodyPr anchor="ctr">
            <a:noAutofit/>
          </a:bodyPr>
          <a:lstStyle>
            <a:lvl1pPr algn="ctr">
              <a:defRPr sz="4000" spc="-100" baseline="0">
                <a:solidFill>
                  <a:schemeClr val="bg1"/>
                </a:solidFill>
                <a:effectLst/>
              </a:defRPr>
            </a:lvl1pPr>
          </a:lstStyle>
          <a:p>
            <a:r>
              <a:rPr lang="fi-FI"/>
              <a:t>Muokkaa ots. perustyyl. napsautt.</a:t>
            </a:r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2C29CAFE-8AD3-DC46-8AED-CDC1CB4989B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i-FI"/>
              <a:t>© OP Ryhmä / OP-Luottamuksellinen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D17A0613-8882-C54D-B0D0-E71F55AA0988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CFBC310-412D-4841-958B-3949C676B8F0}" type="slidenum">
              <a:rPr lang="fi-FI" smtClean="0"/>
              <a:pPr/>
              <a:t>‹#›</a:t>
            </a:fld>
            <a:endParaRPr lang="fi-FI"/>
          </a:p>
        </p:txBody>
      </p:sp>
      <p:sp>
        <p:nvSpPr>
          <p:cNvPr id="12" name="Date Placeholder 9">
            <a:extLst>
              <a:ext uri="{FF2B5EF4-FFF2-40B4-BE49-F238E27FC236}">
                <a16:creationId xmlns:a16="http://schemas.microsoft.com/office/drawing/2014/main" id="{3A6B4AFA-9E08-C441-82A6-596AEA8BEA1C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7294890" y="4767263"/>
            <a:ext cx="742950" cy="23563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17CF9B6-E754-F540-B2F7-2B41F3C56109}" type="datetime1">
              <a:rPr lang="fi-FI" smtClean="0"/>
              <a:pPr/>
              <a:t>5.10.2023</a:t>
            </a:fld>
            <a:endParaRPr lang="fi-FI"/>
          </a:p>
        </p:txBody>
      </p:sp>
      <p:sp>
        <p:nvSpPr>
          <p:cNvPr id="15" name="Kuvan paikkamerkki 17">
            <a:extLst>
              <a:ext uri="{FF2B5EF4-FFF2-40B4-BE49-F238E27FC236}">
                <a16:creationId xmlns:a16="http://schemas.microsoft.com/office/drawing/2014/main" id="{3B69E717-842D-A44E-AA57-9533CACB3DD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060763" y="4736263"/>
            <a:ext cx="968400" cy="273600"/>
          </a:xfrm>
          <a:blipFill dpi="0" rotWithShape="0">
            <a:blip r:embed="rId3"/>
            <a:srcRect/>
            <a:stretch>
              <a:fillRect r="258"/>
            </a:stretch>
          </a:blipFill>
        </p:spPr>
        <p:txBody>
          <a:bodyPr anchor="ctr" anchorCtr="0">
            <a:normAutofit/>
          </a:bodyPr>
          <a:lstStyle>
            <a:lvl1pPr>
              <a:buNone/>
              <a:defRPr>
                <a:noFill/>
              </a:defRPr>
            </a:lvl1pPr>
          </a:lstStyle>
          <a:p>
            <a:r>
              <a:rPr lang="fi-FI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917235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Otsikko ja sisältö vas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pc="-50" baseline="0"/>
            </a:lvl1pPr>
          </a:lstStyle>
          <a:p>
            <a:r>
              <a:rPr lang="fi-FI"/>
              <a:t>Muokkaa ots. perustyyl. napsautt.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754" y="1246592"/>
            <a:ext cx="3997746" cy="3401839"/>
          </a:xfrm>
        </p:spPr>
        <p:txBody>
          <a:bodyPr>
            <a:noAutofit/>
          </a:bodyPr>
          <a:lstStyle>
            <a:lvl1pPr>
              <a:defRPr spc="-50" baseline="0"/>
            </a:lvl1pPr>
            <a:lvl2pPr>
              <a:defRPr spc="-50" baseline="0"/>
            </a:lvl2pPr>
            <a:lvl3pPr>
              <a:defRPr spc="-50" baseline="0"/>
            </a:lvl3pPr>
            <a:lvl4pPr>
              <a:defRPr spc="-50" baseline="0"/>
            </a:lvl4pPr>
            <a:lvl5pPr>
              <a:defRPr spc="-50" baseline="0"/>
            </a:lvl5pPr>
          </a:lstStyle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B43BB0-E071-694A-9344-B4418F9CEA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444515" y="4767263"/>
            <a:ext cx="742950" cy="235633"/>
          </a:xfrm>
          <a:prstGeom prst="rect">
            <a:avLst/>
          </a:prstGeom>
        </p:spPr>
        <p:txBody>
          <a:bodyPr/>
          <a:lstStyle/>
          <a:p>
            <a:fld id="{7E43FB7D-5E3B-5845-8238-AFE780285B01}" type="datetime1">
              <a:rPr lang="fi-FI" smtClean="0"/>
              <a:t>5.10.2023</a:t>
            </a:fld>
            <a:endParaRPr lang="fi-FI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7357D88-EA4C-5F4E-8F2A-9798C1DC05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© OP Ryhmä / OP-Luottamuksellinen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CCCF1A-940B-7844-8D7D-0506893AE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BC310-412D-4841-958B-3949C676B8F0}" type="slidenum">
              <a:rPr lang="fi-FI" smtClean="0"/>
              <a:pPr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22444656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älikansi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3"/>
          <p:cNvSpPr>
            <a:spLocks noGrp="1" noChangeAspect="1"/>
          </p:cNvSpPr>
          <p:nvPr>
            <p:ph type="pic" sz="quarter" idx="12"/>
          </p:nvPr>
        </p:nvSpPr>
        <p:spPr>
          <a:xfrm>
            <a:off x="0" y="0"/>
            <a:ext cx="9144000" cy="5143500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baseline="0">
                <a:solidFill>
                  <a:srgbClr val="D1D2D3"/>
                </a:solidFill>
              </a:defRPr>
            </a:lvl1pPr>
          </a:lstStyle>
          <a:p>
            <a:r>
              <a:rPr lang="fi-FI"/>
              <a:t>Lisää kuva napsauttamalla kuvaketta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7157" y="1250398"/>
            <a:ext cx="4140000" cy="57600"/>
          </a:xfrm>
          <a:custGeom>
            <a:avLst/>
            <a:gdLst>
              <a:gd name="connsiteX0" fmla="*/ 0 w 4140000"/>
              <a:gd name="connsiteY0" fmla="*/ 0 h 2770059"/>
              <a:gd name="connsiteX1" fmla="*/ 4140000 w 4140000"/>
              <a:gd name="connsiteY1" fmla="*/ 0 h 2770059"/>
              <a:gd name="connsiteX2" fmla="*/ 4012736 w 4140000"/>
              <a:gd name="connsiteY2" fmla="*/ 85152 h 2770059"/>
              <a:gd name="connsiteX3" fmla="*/ 0 w 4140000"/>
              <a:gd name="connsiteY3" fmla="*/ 85152 h 2770059"/>
              <a:gd name="connsiteX4" fmla="*/ 0 w 4140000"/>
              <a:gd name="connsiteY4" fmla="*/ 2770059 h 2770059"/>
              <a:gd name="connsiteX5" fmla="*/ 0 w 4140000"/>
              <a:gd name="connsiteY5" fmla="*/ 2770059 h 2770059"/>
              <a:gd name="connsiteX6" fmla="*/ 0 w 4140000"/>
              <a:gd name="connsiteY6" fmla="*/ 0 h 2770059"/>
              <a:gd name="connsiteX0" fmla="*/ 0 w 4140000"/>
              <a:gd name="connsiteY0" fmla="*/ 0 h 2770059"/>
              <a:gd name="connsiteX1" fmla="*/ 4140000 w 4140000"/>
              <a:gd name="connsiteY1" fmla="*/ 0 h 2770059"/>
              <a:gd name="connsiteX2" fmla="*/ 4012736 w 4140000"/>
              <a:gd name="connsiteY2" fmla="*/ 85152 h 2770059"/>
              <a:gd name="connsiteX3" fmla="*/ 0 w 4140000"/>
              <a:gd name="connsiteY3" fmla="*/ 85152 h 2770059"/>
              <a:gd name="connsiteX4" fmla="*/ 0 w 4140000"/>
              <a:gd name="connsiteY4" fmla="*/ 2770059 h 2770059"/>
              <a:gd name="connsiteX5" fmla="*/ 0 w 4140000"/>
              <a:gd name="connsiteY5" fmla="*/ 0 h 2770059"/>
              <a:gd name="connsiteX0" fmla="*/ 0 w 4140000"/>
              <a:gd name="connsiteY0" fmla="*/ 0 h 85152"/>
              <a:gd name="connsiteX1" fmla="*/ 4140000 w 4140000"/>
              <a:gd name="connsiteY1" fmla="*/ 0 h 85152"/>
              <a:gd name="connsiteX2" fmla="*/ 4012736 w 4140000"/>
              <a:gd name="connsiteY2" fmla="*/ 85152 h 85152"/>
              <a:gd name="connsiteX3" fmla="*/ 0 w 4140000"/>
              <a:gd name="connsiteY3" fmla="*/ 85152 h 85152"/>
              <a:gd name="connsiteX4" fmla="*/ 0 w 4140000"/>
              <a:gd name="connsiteY4" fmla="*/ 0 h 85152"/>
              <a:gd name="connsiteX0" fmla="*/ 0 w 4140000"/>
              <a:gd name="connsiteY0" fmla="*/ 0 h 85152"/>
              <a:gd name="connsiteX1" fmla="*/ 4140000 w 4140000"/>
              <a:gd name="connsiteY1" fmla="*/ 0 h 85152"/>
              <a:gd name="connsiteX2" fmla="*/ 4136561 w 4140000"/>
              <a:gd name="connsiteY2" fmla="*/ 85152 h 85152"/>
              <a:gd name="connsiteX3" fmla="*/ 0 w 4140000"/>
              <a:gd name="connsiteY3" fmla="*/ 85152 h 85152"/>
              <a:gd name="connsiteX4" fmla="*/ 0 w 4140000"/>
              <a:gd name="connsiteY4" fmla="*/ 0 h 85152"/>
              <a:gd name="connsiteX0" fmla="*/ 0 w 4140000"/>
              <a:gd name="connsiteY0" fmla="*/ 0 h 85152"/>
              <a:gd name="connsiteX1" fmla="*/ 4140000 w 4140000"/>
              <a:gd name="connsiteY1" fmla="*/ 0 h 85152"/>
              <a:gd name="connsiteX2" fmla="*/ 4138942 w 4140000"/>
              <a:gd name="connsiteY2" fmla="*/ 85152 h 85152"/>
              <a:gd name="connsiteX3" fmla="*/ 0 w 4140000"/>
              <a:gd name="connsiteY3" fmla="*/ 85152 h 85152"/>
              <a:gd name="connsiteX4" fmla="*/ 0 w 4140000"/>
              <a:gd name="connsiteY4" fmla="*/ 0 h 85152"/>
              <a:gd name="connsiteX0" fmla="*/ 0 w 4143724"/>
              <a:gd name="connsiteY0" fmla="*/ 0 h 85152"/>
              <a:gd name="connsiteX1" fmla="*/ 4140000 w 4143724"/>
              <a:gd name="connsiteY1" fmla="*/ 0 h 85152"/>
              <a:gd name="connsiteX2" fmla="*/ 4143704 w 4143724"/>
              <a:gd name="connsiteY2" fmla="*/ 82771 h 85152"/>
              <a:gd name="connsiteX3" fmla="*/ 0 w 4143724"/>
              <a:gd name="connsiteY3" fmla="*/ 85152 h 85152"/>
              <a:gd name="connsiteX4" fmla="*/ 0 w 4143724"/>
              <a:gd name="connsiteY4" fmla="*/ 0 h 85152"/>
              <a:gd name="connsiteX0" fmla="*/ 0 w 4140000"/>
              <a:gd name="connsiteY0" fmla="*/ 0 h 85152"/>
              <a:gd name="connsiteX1" fmla="*/ 4140000 w 4140000"/>
              <a:gd name="connsiteY1" fmla="*/ 0 h 85152"/>
              <a:gd name="connsiteX2" fmla="*/ 4138941 w 4140000"/>
              <a:gd name="connsiteY2" fmla="*/ 82770 h 85152"/>
              <a:gd name="connsiteX3" fmla="*/ 0 w 4140000"/>
              <a:gd name="connsiteY3" fmla="*/ 85152 h 85152"/>
              <a:gd name="connsiteX4" fmla="*/ 0 w 4140000"/>
              <a:gd name="connsiteY4" fmla="*/ 0 h 85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40000" h="85152">
                <a:moveTo>
                  <a:pt x="0" y="0"/>
                </a:moveTo>
                <a:lnTo>
                  <a:pt x="4140000" y="0"/>
                </a:lnTo>
                <a:cubicBezTo>
                  <a:pt x="4139647" y="28384"/>
                  <a:pt x="4139294" y="54386"/>
                  <a:pt x="4138941" y="82770"/>
                </a:cubicBezTo>
                <a:lnTo>
                  <a:pt x="0" y="85152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88900" dist="50800" dir="2700000" algn="tl" rotWithShape="0">
              <a:prstClr val="black">
                <a:alpha val="20000"/>
              </a:prstClr>
            </a:outerShdw>
          </a:effectLst>
        </p:spPr>
        <p:txBody>
          <a:bodyPr lIns="72000" tIns="360000" rIns="72000" bIns="72000" anchor="t">
            <a:noAutofit/>
          </a:bodyPr>
          <a:lstStyle>
            <a:lvl1pPr algn="l">
              <a:defRPr sz="3500">
                <a:solidFill>
                  <a:schemeClr val="bg1"/>
                </a:solidFill>
                <a:effectLst/>
              </a:defRPr>
            </a:lvl1pPr>
          </a:lstStyle>
          <a:p>
            <a:r>
              <a:rPr lang="fi-FI"/>
              <a:t>Välikansi</a:t>
            </a:r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5CDB689A-9543-4B4E-B72C-4D9752684D87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i-FI"/>
              <a:t>© OP Ryhmä / OP-Luottamuksellinen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DAF0CF8B-E8BC-7F45-BC72-BB8E036995C9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CFBC310-412D-4841-958B-3949C676B8F0}" type="slidenum">
              <a:rPr lang="fi-FI" smtClean="0"/>
              <a:pPr/>
              <a:t>‹#›</a:t>
            </a:fld>
            <a:endParaRPr lang="fi-FI"/>
          </a:p>
        </p:txBody>
      </p:sp>
      <p:sp>
        <p:nvSpPr>
          <p:cNvPr id="8" name="Date Placeholder 9">
            <a:extLst>
              <a:ext uri="{FF2B5EF4-FFF2-40B4-BE49-F238E27FC236}">
                <a16:creationId xmlns:a16="http://schemas.microsoft.com/office/drawing/2014/main" id="{6E514684-7E6D-E446-9ECC-9D78A1BF236D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7294890" y="4767263"/>
            <a:ext cx="742950" cy="23563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17CF9B6-E754-F540-B2F7-2B41F3C56109}" type="datetime1">
              <a:rPr lang="fi-FI" smtClean="0"/>
              <a:pPr/>
              <a:t>5.10.2023</a:t>
            </a:fld>
            <a:endParaRPr lang="fi-FI"/>
          </a:p>
        </p:txBody>
      </p:sp>
      <p:sp>
        <p:nvSpPr>
          <p:cNvPr id="13" name="Kuvan paikkamerkki 17">
            <a:extLst>
              <a:ext uri="{FF2B5EF4-FFF2-40B4-BE49-F238E27FC236}">
                <a16:creationId xmlns:a16="http://schemas.microsoft.com/office/drawing/2014/main" id="{7143E178-0239-9C47-B6BE-E309EF6B9605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060763" y="4736263"/>
            <a:ext cx="968400" cy="273600"/>
          </a:xfrm>
          <a:blipFill dpi="0" rotWithShape="0">
            <a:blip r:embed="rId3"/>
            <a:srcRect/>
            <a:stretch>
              <a:fillRect r="258"/>
            </a:stretch>
          </a:blipFill>
        </p:spPr>
        <p:txBody>
          <a:bodyPr anchor="ctr" anchorCtr="0">
            <a:normAutofit/>
          </a:bodyPr>
          <a:lstStyle>
            <a:lvl1pPr>
              <a:buNone/>
              <a:defRPr>
                <a:noFill/>
              </a:defRPr>
            </a:lvl1pPr>
          </a:lstStyle>
          <a:p>
            <a:r>
              <a:rPr lang="fi-FI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2019864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Otsikkodia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icture Placeholder 43"/>
          <p:cNvSpPr>
            <a:spLocks noGrp="1" noChangeAspect="1"/>
          </p:cNvSpPr>
          <p:nvPr>
            <p:ph type="pic" sz="quarter" idx="12"/>
          </p:nvPr>
        </p:nvSpPr>
        <p:spPr>
          <a:xfrm>
            <a:off x="0" y="0"/>
            <a:ext cx="9144000" cy="5143500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baseline="0">
                <a:solidFill>
                  <a:srgbClr val="D1D2D3"/>
                </a:solidFill>
              </a:defRPr>
            </a:lvl1pPr>
          </a:lstStyle>
          <a:p>
            <a:r>
              <a:rPr lang="fi-FI"/>
              <a:t>Lisää kuva napsauttamalla kuvaketta</a:t>
            </a:r>
            <a:endParaRPr lang="en-US"/>
          </a:p>
        </p:txBody>
      </p:sp>
      <p:sp>
        <p:nvSpPr>
          <p:cNvPr id="5" name="Kuvan paikkamerkki 4"/>
          <p:cNvSpPr>
            <a:spLocks noGrp="1"/>
          </p:cNvSpPr>
          <p:nvPr>
            <p:ph type="pic" sz="quarter" idx="13" hasCustomPrompt="1"/>
          </p:nvPr>
        </p:nvSpPr>
        <p:spPr>
          <a:xfrm>
            <a:off x="1528762" y="1117674"/>
            <a:ext cx="6086475" cy="1412875"/>
          </a:xfrm>
          <a:blipFill>
            <a:blip r:embed="rId3"/>
            <a:stretch>
              <a:fillRect l="42" t="9653" r="258" b="9079"/>
            </a:stretch>
          </a:blipFill>
        </p:spPr>
        <p:txBody>
          <a:bodyPr anchor="ctr"/>
          <a:lstStyle>
            <a:lvl1pPr marL="0" indent="0" algn="ctr">
              <a:buNone/>
              <a:defRPr baseline="0"/>
            </a:lvl1pPr>
          </a:lstStyle>
          <a:p>
            <a:r>
              <a:rPr lang="fi-FI"/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143000" y="2725750"/>
            <a:ext cx="6858000" cy="748145"/>
          </a:xfrm>
          <a:effectLst>
            <a:outerShdw blurRad="88900" dist="50800" dir="2700000" algn="tl" rotWithShape="0">
              <a:srgbClr val="000000">
                <a:alpha val="20000"/>
              </a:srgbClr>
            </a:outerShdw>
          </a:effectLst>
        </p:spPr>
        <p:txBody>
          <a:bodyPr anchor="ctr">
            <a:noAutofit/>
          </a:bodyPr>
          <a:lstStyle>
            <a:lvl1pPr algn="ctr">
              <a:defRPr sz="4000" spc="-100" baseline="0">
                <a:solidFill>
                  <a:schemeClr val="bg1"/>
                </a:solidFill>
                <a:effectLst/>
              </a:defRPr>
            </a:lvl1pPr>
          </a:lstStyle>
          <a:p>
            <a:r>
              <a:rPr lang="fi-FI"/>
              <a:t>Kirjoita esityksen otsikko tähän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143000" y="3962089"/>
            <a:ext cx="6858000" cy="448856"/>
          </a:xfrm>
          <a:effectLst>
            <a:outerShdw blurRad="50800" dist="38100" dir="2700000" algn="tl" rotWithShape="0">
              <a:srgbClr val="000000">
                <a:alpha val="20000"/>
              </a:srgbClr>
            </a:outerShdw>
          </a:effectLst>
        </p:spPr>
        <p:txBody>
          <a:bodyPr>
            <a:normAutofit/>
          </a:bodyPr>
          <a:lstStyle>
            <a:lvl1pPr marL="0" indent="0" algn="ctr">
              <a:buNone/>
              <a:defRPr sz="2400" baseline="0">
                <a:solidFill>
                  <a:schemeClr val="bg1"/>
                </a:solidFill>
                <a:effectLst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fi-FI"/>
              <a:t>Lisätiedot</a:t>
            </a:r>
            <a:endParaRPr lang="en-US"/>
          </a:p>
        </p:txBody>
      </p:sp>
      <p:sp>
        <p:nvSpPr>
          <p:cNvPr id="6" name="Kuvan paikkamerkki 5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8527151" y="4741069"/>
            <a:ext cx="499997" cy="271143"/>
          </a:xfrm>
          <a:blipFill>
            <a:blip r:embed="rId4"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500"/>
            </a:lvl1pPr>
          </a:lstStyle>
          <a:p>
            <a:r>
              <a:rPr lang="fi-FI"/>
              <a:t> 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533A301C-6E6C-DF4E-B937-41409399199C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C17CF9B6-E754-F540-B2F7-2B41F3C56109}" type="datetime1">
              <a:rPr lang="fi-FI" smtClean="0"/>
              <a:t>5.10.2023</a:t>
            </a:fld>
            <a:endParaRPr lang="fi-FI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EA59CF2F-3A50-984D-AF65-124AD821404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i-FI"/>
              <a:t>© OP Ryhmä / OP-Luottamuksellinen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7E836279-6C0B-CB48-9CD7-135806B22216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CFBC310-412D-4841-958B-3949C676B8F0}" type="slidenum">
              <a:rPr lang="fi-FI" smtClean="0"/>
              <a:pPr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5807535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älikansi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3"/>
          <p:cNvSpPr>
            <a:spLocks noGrp="1" noChangeAspect="1"/>
          </p:cNvSpPr>
          <p:nvPr>
            <p:ph type="pic" sz="quarter" idx="12"/>
          </p:nvPr>
        </p:nvSpPr>
        <p:spPr>
          <a:xfrm>
            <a:off x="0" y="0"/>
            <a:ext cx="9144000" cy="5143500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baseline="0">
                <a:solidFill>
                  <a:srgbClr val="D1D2D3"/>
                </a:solidFill>
              </a:defRPr>
            </a:lvl1pPr>
          </a:lstStyle>
          <a:p>
            <a:r>
              <a:rPr lang="fi-FI"/>
              <a:t>Lisää kuva napsauttamalla kuvaketta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7157" y="1250398"/>
            <a:ext cx="4140000" cy="57600"/>
          </a:xfrm>
          <a:custGeom>
            <a:avLst/>
            <a:gdLst>
              <a:gd name="connsiteX0" fmla="*/ 0 w 4140000"/>
              <a:gd name="connsiteY0" fmla="*/ 0 h 2770059"/>
              <a:gd name="connsiteX1" fmla="*/ 4140000 w 4140000"/>
              <a:gd name="connsiteY1" fmla="*/ 0 h 2770059"/>
              <a:gd name="connsiteX2" fmla="*/ 4012736 w 4140000"/>
              <a:gd name="connsiteY2" fmla="*/ 85152 h 2770059"/>
              <a:gd name="connsiteX3" fmla="*/ 0 w 4140000"/>
              <a:gd name="connsiteY3" fmla="*/ 85152 h 2770059"/>
              <a:gd name="connsiteX4" fmla="*/ 0 w 4140000"/>
              <a:gd name="connsiteY4" fmla="*/ 2770059 h 2770059"/>
              <a:gd name="connsiteX5" fmla="*/ 0 w 4140000"/>
              <a:gd name="connsiteY5" fmla="*/ 2770059 h 2770059"/>
              <a:gd name="connsiteX6" fmla="*/ 0 w 4140000"/>
              <a:gd name="connsiteY6" fmla="*/ 0 h 2770059"/>
              <a:gd name="connsiteX0" fmla="*/ 0 w 4140000"/>
              <a:gd name="connsiteY0" fmla="*/ 0 h 2770059"/>
              <a:gd name="connsiteX1" fmla="*/ 4140000 w 4140000"/>
              <a:gd name="connsiteY1" fmla="*/ 0 h 2770059"/>
              <a:gd name="connsiteX2" fmla="*/ 4012736 w 4140000"/>
              <a:gd name="connsiteY2" fmla="*/ 85152 h 2770059"/>
              <a:gd name="connsiteX3" fmla="*/ 0 w 4140000"/>
              <a:gd name="connsiteY3" fmla="*/ 85152 h 2770059"/>
              <a:gd name="connsiteX4" fmla="*/ 0 w 4140000"/>
              <a:gd name="connsiteY4" fmla="*/ 2770059 h 2770059"/>
              <a:gd name="connsiteX5" fmla="*/ 0 w 4140000"/>
              <a:gd name="connsiteY5" fmla="*/ 0 h 2770059"/>
              <a:gd name="connsiteX0" fmla="*/ 0 w 4140000"/>
              <a:gd name="connsiteY0" fmla="*/ 0 h 85152"/>
              <a:gd name="connsiteX1" fmla="*/ 4140000 w 4140000"/>
              <a:gd name="connsiteY1" fmla="*/ 0 h 85152"/>
              <a:gd name="connsiteX2" fmla="*/ 4012736 w 4140000"/>
              <a:gd name="connsiteY2" fmla="*/ 85152 h 85152"/>
              <a:gd name="connsiteX3" fmla="*/ 0 w 4140000"/>
              <a:gd name="connsiteY3" fmla="*/ 85152 h 85152"/>
              <a:gd name="connsiteX4" fmla="*/ 0 w 4140000"/>
              <a:gd name="connsiteY4" fmla="*/ 0 h 85152"/>
              <a:gd name="connsiteX0" fmla="*/ 0 w 4140000"/>
              <a:gd name="connsiteY0" fmla="*/ 0 h 85152"/>
              <a:gd name="connsiteX1" fmla="*/ 4140000 w 4140000"/>
              <a:gd name="connsiteY1" fmla="*/ 0 h 85152"/>
              <a:gd name="connsiteX2" fmla="*/ 4136561 w 4140000"/>
              <a:gd name="connsiteY2" fmla="*/ 85152 h 85152"/>
              <a:gd name="connsiteX3" fmla="*/ 0 w 4140000"/>
              <a:gd name="connsiteY3" fmla="*/ 85152 h 85152"/>
              <a:gd name="connsiteX4" fmla="*/ 0 w 4140000"/>
              <a:gd name="connsiteY4" fmla="*/ 0 h 85152"/>
              <a:gd name="connsiteX0" fmla="*/ 0 w 4140000"/>
              <a:gd name="connsiteY0" fmla="*/ 0 h 85152"/>
              <a:gd name="connsiteX1" fmla="*/ 4140000 w 4140000"/>
              <a:gd name="connsiteY1" fmla="*/ 0 h 85152"/>
              <a:gd name="connsiteX2" fmla="*/ 4138942 w 4140000"/>
              <a:gd name="connsiteY2" fmla="*/ 85152 h 85152"/>
              <a:gd name="connsiteX3" fmla="*/ 0 w 4140000"/>
              <a:gd name="connsiteY3" fmla="*/ 85152 h 85152"/>
              <a:gd name="connsiteX4" fmla="*/ 0 w 4140000"/>
              <a:gd name="connsiteY4" fmla="*/ 0 h 85152"/>
              <a:gd name="connsiteX0" fmla="*/ 0 w 4143724"/>
              <a:gd name="connsiteY0" fmla="*/ 0 h 85152"/>
              <a:gd name="connsiteX1" fmla="*/ 4140000 w 4143724"/>
              <a:gd name="connsiteY1" fmla="*/ 0 h 85152"/>
              <a:gd name="connsiteX2" fmla="*/ 4143704 w 4143724"/>
              <a:gd name="connsiteY2" fmla="*/ 82771 h 85152"/>
              <a:gd name="connsiteX3" fmla="*/ 0 w 4143724"/>
              <a:gd name="connsiteY3" fmla="*/ 85152 h 85152"/>
              <a:gd name="connsiteX4" fmla="*/ 0 w 4143724"/>
              <a:gd name="connsiteY4" fmla="*/ 0 h 85152"/>
              <a:gd name="connsiteX0" fmla="*/ 0 w 4140000"/>
              <a:gd name="connsiteY0" fmla="*/ 0 h 85152"/>
              <a:gd name="connsiteX1" fmla="*/ 4140000 w 4140000"/>
              <a:gd name="connsiteY1" fmla="*/ 0 h 85152"/>
              <a:gd name="connsiteX2" fmla="*/ 4138941 w 4140000"/>
              <a:gd name="connsiteY2" fmla="*/ 82770 h 85152"/>
              <a:gd name="connsiteX3" fmla="*/ 0 w 4140000"/>
              <a:gd name="connsiteY3" fmla="*/ 85152 h 85152"/>
              <a:gd name="connsiteX4" fmla="*/ 0 w 4140000"/>
              <a:gd name="connsiteY4" fmla="*/ 0 h 85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40000" h="85152">
                <a:moveTo>
                  <a:pt x="0" y="0"/>
                </a:moveTo>
                <a:lnTo>
                  <a:pt x="4140000" y="0"/>
                </a:lnTo>
                <a:cubicBezTo>
                  <a:pt x="4139647" y="28384"/>
                  <a:pt x="4139294" y="54386"/>
                  <a:pt x="4138941" y="82770"/>
                </a:cubicBezTo>
                <a:lnTo>
                  <a:pt x="0" y="85152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88900" dist="50800" dir="2700000" algn="tl" rotWithShape="0">
              <a:prstClr val="black">
                <a:alpha val="20000"/>
              </a:prstClr>
            </a:outerShdw>
          </a:effectLst>
        </p:spPr>
        <p:txBody>
          <a:bodyPr lIns="72000" tIns="360000" rIns="72000" bIns="72000" anchor="t">
            <a:noAutofit/>
          </a:bodyPr>
          <a:lstStyle>
            <a:lvl1pPr algn="l">
              <a:defRPr sz="3500">
                <a:solidFill>
                  <a:schemeClr val="bg1"/>
                </a:solidFill>
                <a:effectLst/>
              </a:defRPr>
            </a:lvl1pPr>
          </a:lstStyle>
          <a:p>
            <a:r>
              <a:rPr lang="fi-FI"/>
              <a:t>Välikansi</a:t>
            </a:r>
            <a:endParaRPr lang="en-US"/>
          </a:p>
        </p:txBody>
      </p:sp>
      <p:sp>
        <p:nvSpPr>
          <p:cNvPr id="5" name="Kuvan paikkamerkki 5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8527151" y="4741069"/>
            <a:ext cx="499997" cy="271143"/>
          </a:xfrm>
          <a:blipFill>
            <a:blip r:embed="rId3"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500">
                <a:solidFill>
                  <a:schemeClr val="bg1"/>
                </a:solidFill>
              </a:defRPr>
            </a:lvl1pPr>
          </a:lstStyle>
          <a:p>
            <a:r>
              <a:rPr lang="fi-FI"/>
              <a:t> 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A428F73B-8441-564F-9BF2-60AD33F2DBD1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DF1DA8A0-6509-A84A-813A-1DE96461AB9D}" type="datetime1">
              <a:rPr lang="fi-FI" smtClean="0"/>
              <a:t>5.10.2023</a:t>
            </a:fld>
            <a:endParaRPr lang="fi-FI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5CDB689A-9543-4B4E-B72C-4D9752684D87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i-FI"/>
              <a:t>© OP Ryhmä / OP-Luottamuksellinen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DAF0CF8B-E8BC-7F45-BC72-BB8E036995C9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CFBC310-412D-4841-958B-3949C676B8F0}" type="slidenum">
              <a:rPr lang="fi-FI" smtClean="0"/>
              <a:pPr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28627392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Kansilehti omalla kuvalla iso kuvak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43"/>
          <p:cNvSpPr>
            <a:spLocks noGrp="1" noChangeAspect="1"/>
          </p:cNvSpPr>
          <p:nvPr>
            <p:ph type="pic" sz="quarter" idx="12"/>
          </p:nvPr>
        </p:nvSpPr>
        <p:spPr>
          <a:xfrm>
            <a:off x="0" y="0"/>
            <a:ext cx="9144000" cy="5143500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baseline="0">
                <a:solidFill>
                  <a:srgbClr val="D1D2D3"/>
                </a:solidFill>
              </a:defRPr>
            </a:lvl1pPr>
          </a:lstStyle>
          <a:p>
            <a:r>
              <a:rPr lang="fi-FI"/>
              <a:t>Lisää kuva napsauttamalla kuvaketta</a:t>
            </a:r>
            <a:endParaRPr lang="en-US"/>
          </a:p>
        </p:txBody>
      </p:sp>
      <p:sp>
        <p:nvSpPr>
          <p:cNvPr id="8" name="Picture Placeholder 4"/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2934003" y="373064"/>
            <a:ext cx="3275995" cy="3275998"/>
          </a:xfrm>
          <a:noFill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err="1"/>
              <a:t>Liitä</a:t>
            </a:r>
            <a:r>
              <a:rPr lang="en-US"/>
              <a:t> </a:t>
            </a:r>
            <a:r>
              <a:rPr lang="en-US" err="1"/>
              <a:t>iso</a:t>
            </a:r>
            <a:r>
              <a:rPr lang="en-US"/>
              <a:t> </a:t>
            </a:r>
            <a:r>
              <a:rPr lang="en-US" err="1"/>
              <a:t>ikoni</a:t>
            </a:r>
            <a:r>
              <a:rPr lang="en-US"/>
              <a:t> </a:t>
            </a:r>
            <a:r>
              <a:rPr lang="en-US" err="1"/>
              <a:t>tähän</a:t>
            </a:r>
            <a:endParaRPr lang="en-US"/>
          </a:p>
          <a:p>
            <a:r>
              <a:rPr lang="en-US" err="1"/>
              <a:t>Muotoile</a:t>
            </a:r>
            <a:r>
              <a:rPr lang="en-US"/>
              <a:t> </a:t>
            </a:r>
            <a:r>
              <a:rPr lang="en-US" err="1"/>
              <a:t>muotoa</a:t>
            </a:r>
            <a:r>
              <a:rPr lang="en-US"/>
              <a:t> </a:t>
            </a:r>
            <a:r>
              <a:rPr lang="en-US" err="1"/>
              <a:t>toiminnan</a:t>
            </a:r>
            <a:r>
              <a:rPr lang="en-US"/>
              <a:t> </a:t>
            </a:r>
            <a:r>
              <a:rPr lang="en-US" err="1"/>
              <a:t>kautta</a:t>
            </a:r>
            <a:r>
              <a:rPr lang="en-US"/>
              <a:t>, </a:t>
            </a:r>
            <a:r>
              <a:rPr lang="en-US" err="1"/>
              <a:t>valitsemalla</a:t>
            </a:r>
            <a:r>
              <a:rPr lang="en-US"/>
              <a:t> </a:t>
            </a:r>
            <a:r>
              <a:rPr lang="en-US" err="1"/>
              <a:t>kuva</a:t>
            </a:r>
            <a:r>
              <a:rPr lang="en-US"/>
              <a:t>- tai </a:t>
            </a:r>
            <a:r>
              <a:rPr lang="en-US" err="1"/>
              <a:t>pintakuviotäyttö</a:t>
            </a:r>
            <a:endParaRPr lang="en-US"/>
          </a:p>
        </p:txBody>
      </p:sp>
      <p:sp>
        <p:nvSpPr>
          <p:cNvPr id="14" name="Otsikko 1"/>
          <p:cNvSpPr>
            <a:spLocks noGrp="1"/>
          </p:cNvSpPr>
          <p:nvPr>
            <p:ph type="ctrTitle" hasCustomPrompt="1"/>
          </p:nvPr>
        </p:nvSpPr>
        <p:spPr>
          <a:xfrm>
            <a:off x="450851" y="3626804"/>
            <a:ext cx="8242300" cy="788753"/>
          </a:xfrm>
          <a:prstGeom prst="rect">
            <a:avLst/>
          </a:prstGeom>
          <a:effectLst>
            <a:outerShdw blurRad="88900" dist="50800" dir="2700000" algn="tl" rotWithShape="0">
              <a:prstClr val="black">
                <a:alpha val="20000"/>
              </a:prstClr>
            </a:outerShdw>
          </a:effectLst>
        </p:spPr>
        <p:txBody>
          <a:bodyPr>
            <a:noAutofit/>
          </a:bodyPr>
          <a:lstStyle>
            <a:lvl1pPr algn="ctr">
              <a:defRPr sz="3600" b="0" spc="-50">
                <a:solidFill>
                  <a:schemeClr val="bg1"/>
                </a:solidFill>
                <a:effectLst/>
              </a:defRPr>
            </a:lvl1pPr>
          </a:lstStyle>
          <a:p>
            <a:r>
              <a:rPr lang="fi-FI"/>
              <a:t>Kansilehti, kuvalla</a:t>
            </a:r>
          </a:p>
        </p:txBody>
      </p:sp>
      <p:sp>
        <p:nvSpPr>
          <p:cNvPr id="15" name="Alaotsikko 2"/>
          <p:cNvSpPr>
            <a:spLocks noGrp="1"/>
          </p:cNvSpPr>
          <p:nvPr>
            <p:ph type="subTitle" idx="1"/>
          </p:nvPr>
        </p:nvSpPr>
        <p:spPr>
          <a:xfrm>
            <a:off x="451195" y="4443413"/>
            <a:ext cx="8238477" cy="540792"/>
          </a:xfrm>
          <a:prstGeom prst="rect">
            <a:avLst/>
          </a:prstGeom>
          <a:effectLst>
            <a:outerShdw blurRad="88900" dist="50800" dir="2700000" algn="tl" rotWithShape="0">
              <a:prstClr val="black">
                <a:alpha val="11000"/>
              </a:prstClr>
            </a:outerShdw>
          </a:effectLst>
        </p:spPr>
        <p:txBody>
          <a:bodyPr>
            <a:noAutofit/>
          </a:bodyPr>
          <a:lstStyle>
            <a:lvl1pPr marL="0" indent="0" algn="ctr">
              <a:buNone/>
              <a:defRPr sz="2000" spc="-50">
                <a:solidFill>
                  <a:schemeClr val="bg1"/>
                </a:solidFill>
                <a:effectLst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i-FI"/>
              <a:t>Muokkaa alaotsikon perustyyliä napsautt.</a:t>
            </a:r>
          </a:p>
        </p:txBody>
      </p:sp>
      <p:sp>
        <p:nvSpPr>
          <p:cNvPr id="9" name="Kuvan paikkamerkki 5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8527151" y="4741069"/>
            <a:ext cx="499997" cy="271143"/>
          </a:xfrm>
          <a:blipFill>
            <a:blip r:embed="rId3"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500"/>
            </a:lvl1pPr>
          </a:lstStyle>
          <a:p>
            <a:r>
              <a:rPr lang="fi-FI"/>
              <a:t>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69E25D-554B-3B48-AED7-1C5FF3B91403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fld id="{3966D577-E023-FD47-B187-D831FDA9E6B0}" type="datetime1">
              <a:rPr lang="fi-FI" smtClean="0"/>
              <a:t>5.10.2023</a:t>
            </a:fld>
            <a:endParaRPr lang="fi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0506F2-9AF1-D94C-B61D-A15919689345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i-FI"/>
              <a:t>© OP Ryhmä / OP-Luottamuksellinen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FA555E-338A-114B-AAED-38522ACBA01A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2CFBC310-412D-4841-958B-3949C676B8F0}" type="slidenum">
              <a:rPr lang="fi-FI" smtClean="0"/>
              <a:pPr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9450910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Otsikkodia_omalla kuvalla_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43"/>
          <p:cNvSpPr>
            <a:spLocks noGrp="1" noChangeAspect="1"/>
          </p:cNvSpPr>
          <p:nvPr>
            <p:ph type="pic" sz="quarter" idx="12"/>
          </p:nvPr>
        </p:nvSpPr>
        <p:spPr>
          <a:xfrm>
            <a:off x="0" y="0"/>
            <a:ext cx="9144000" cy="5143500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baseline="0">
                <a:solidFill>
                  <a:srgbClr val="D1D2D3"/>
                </a:solidFill>
              </a:defRPr>
            </a:lvl1pPr>
          </a:lstStyle>
          <a:p>
            <a:r>
              <a:rPr lang="fi-FI"/>
              <a:t>Lisää kuva napsauttamalla kuvaketta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74815"/>
            <a:ext cx="6858000" cy="1413761"/>
          </a:xfrm>
          <a:effectLst>
            <a:outerShdw blurRad="88900" dist="50800" dir="2700000" algn="tl" rotWithShape="0">
              <a:prstClr val="black">
                <a:alpha val="20000"/>
              </a:prstClr>
            </a:outerShdw>
          </a:effectLst>
        </p:spPr>
        <p:txBody>
          <a:bodyPr anchor="b">
            <a:noAutofit/>
          </a:bodyPr>
          <a:lstStyle>
            <a:lvl1pPr algn="ctr">
              <a:defRPr sz="4000" spc="-100" baseline="0">
                <a:solidFill>
                  <a:schemeClr val="bg1"/>
                </a:solidFill>
                <a:effectLst/>
              </a:defRPr>
            </a:lvl1pPr>
          </a:lstStyle>
          <a:p>
            <a:r>
              <a:rPr lang="fi-FI"/>
              <a:t>Muokkaa ots. perustyyl. napsautt.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92544"/>
            <a:ext cx="6858000" cy="443816"/>
          </a:xfrm>
          <a:effectLst>
            <a:outerShdw blurRad="88900" dist="50800" dir="2700000" algn="tl" rotWithShape="0">
              <a:prstClr val="black">
                <a:alpha val="20000"/>
              </a:prstClr>
            </a:outerShdw>
          </a:effectLst>
        </p:spPr>
        <p:txBody>
          <a:bodyPr>
            <a:noAutofit/>
          </a:bodyPr>
          <a:lstStyle>
            <a:lvl1pPr marL="0" indent="0" algn="ctr">
              <a:buNone/>
              <a:defRPr sz="2400" spc="-50">
                <a:solidFill>
                  <a:schemeClr val="bg1"/>
                </a:solidFill>
                <a:effectLst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fi-FI"/>
              <a:t>Muokkaa alaotsikon perustyyliä napsautt.</a:t>
            </a:r>
            <a:endParaRPr lang="en-US"/>
          </a:p>
        </p:txBody>
      </p:sp>
      <p:sp>
        <p:nvSpPr>
          <p:cNvPr id="6" name="Kuvan paikkamerkki 5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8527151" y="4741069"/>
            <a:ext cx="499997" cy="271143"/>
          </a:xfrm>
          <a:blipFill>
            <a:blip r:embed="rId3"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500"/>
            </a:lvl1pPr>
          </a:lstStyle>
          <a:p>
            <a:r>
              <a:rPr lang="fi-FI"/>
              <a:t> 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191D04B8-072B-7A4B-8DD2-9932E249102E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2C1ABE96-39AD-E247-9950-F1E2C6CD532F}" type="datetime1">
              <a:rPr lang="fi-FI" smtClean="0"/>
              <a:t>5.10.2023</a:t>
            </a:fld>
            <a:endParaRPr lang="fi-FI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85850B64-3E82-9C40-9109-73DDE872A51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i-FI"/>
              <a:t>© OP Ryhmä / OP-Luottamuksellinen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15210A9D-3438-D946-99D8-E88BBD12E4C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CFBC310-412D-4841-958B-3949C676B8F0}" type="slidenum">
              <a:rPr lang="fi-FI" smtClean="0"/>
              <a:pPr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58945210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Otsikkodia_omalla kuvalla_Log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43"/>
          <p:cNvSpPr>
            <a:spLocks noGrp="1" noChangeAspect="1"/>
          </p:cNvSpPr>
          <p:nvPr>
            <p:ph type="pic" sz="quarter" idx="12"/>
          </p:nvPr>
        </p:nvSpPr>
        <p:spPr>
          <a:xfrm>
            <a:off x="0" y="0"/>
            <a:ext cx="9144000" cy="5143500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baseline="0">
                <a:solidFill>
                  <a:srgbClr val="D1D2D3"/>
                </a:solidFill>
              </a:defRPr>
            </a:lvl1pPr>
          </a:lstStyle>
          <a:p>
            <a:r>
              <a:rPr lang="fi-FI"/>
              <a:t>Lisää kuva napsauttamalla kuvaketta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708150"/>
            <a:ext cx="6858000" cy="1413761"/>
          </a:xfrm>
          <a:effectLst>
            <a:outerShdw blurRad="88900" dist="50800" dir="2700000" algn="tl" rotWithShape="0">
              <a:prstClr val="black">
                <a:alpha val="20000"/>
              </a:prstClr>
            </a:outerShdw>
          </a:effectLst>
        </p:spPr>
        <p:txBody>
          <a:bodyPr anchor="ctr">
            <a:noAutofit/>
          </a:bodyPr>
          <a:lstStyle>
            <a:lvl1pPr algn="ctr">
              <a:defRPr sz="4000" spc="-100" baseline="0">
                <a:solidFill>
                  <a:schemeClr val="bg1"/>
                </a:solidFill>
                <a:effectLst/>
              </a:defRPr>
            </a:lvl1pPr>
          </a:lstStyle>
          <a:p>
            <a:r>
              <a:rPr lang="fi-FI"/>
              <a:t>Muokkaa ots. perustyyl. napsautt.</a:t>
            </a:r>
            <a:endParaRPr lang="en-US"/>
          </a:p>
        </p:txBody>
      </p:sp>
      <p:sp>
        <p:nvSpPr>
          <p:cNvPr id="6" name="Kuvan paikkamerkki 5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8527151" y="4741069"/>
            <a:ext cx="499997" cy="271143"/>
          </a:xfrm>
          <a:blipFill>
            <a:blip r:embed="rId3"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500"/>
            </a:lvl1pPr>
          </a:lstStyle>
          <a:p>
            <a:r>
              <a:rPr lang="fi-FI"/>
              <a:t> 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E0A6D9FB-CC1F-1346-B62A-B661E1C7598F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851A088E-F13A-EE47-8AFC-8285EFF70BC9}" type="datetime1">
              <a:rPr lang="fi-FI" smtClean="0"/>
              <a:t>5.10.2023</a:t>
            </a:fld>
            <a:endParaRPr lang="fi-FI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2C29CAFE-8AD3-DC46-8AED-CDC1CB4989B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i-FI"/>
              <a:t>© OP Ryhmä / OP-Luottamuksellinen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D17A0613-8882-C54D-B0D0-E71F55AA0988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CFBC310-412D-4841-958B-3949C676B8F0}" type="slidenum">
              <a:rPr lang="fi-FI" smtClean="0"/>
              <a:pPr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4343189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Otsikkodia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icture Placeholder 43"/>
          <p:cNvSpPr>
            <a:spLocks noGrp="1" noChangeAspect="1"/>
          </p:cNvSpPr>
          <p:nvPr>
            <p:ph type="pic" sz="quarter" idx="12"/>
          </p:nvPr>
        </p:nvSpPr>
        <p:spPr>
          <a:xfrm>
            <a:off x="0" y="0"/>
            <a:ext cx="9144000" cy="5143500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baseline="0">
                <a:solidFill>
                  <a:srgbClr val="D1D2D3"/>
                </a:solidFill>
              </a:defRPr>
            </a:lvl1pPr>
          </a:lstStyle>
          <a:p>
            <a:r>
              <a:rPr lang="fi-FI"/>
              <a:t>Lisää kuva napsauttamalla kuvaketta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143000" y="2725750"/>
            <a:ext cx="6858000" cy="748145"/>
          </a:xfrm>
          <a:effectLst>
            <a:outerShdw blurRad="88900" dist="50800" dir="2700000" algn="tl" rotWithShape="0">
              <a:srgbClr val="000000">
                <a:alpha val="20000"/>
              </a:srgbClr>
            </a:outerShdw>
          </a:effectLst>
        </p:spPr>
        <p:txBody>
          <a:bodyPr anchor="ctr">
            <a:noAutofit/>
          </a:bodyPr>
          <a:lstStyle>
            <a:lvl1pPr algn="ctr">
              <a:defRPr sz="4000" spc="-100" baseline="0">
                <a:solidFill>
                  <a:schemeClr val="bg1"/>
                </a:solidFill>
                <a:effectLst/>
              </a:defRPr>
            </a:lvl1pPr>
          </a:lstStyle>
          <a:p>
            <a:r>
              <a:rPr lang="fi-FI"/>
              <a:t>Kirjoita esityksen otsikko tähän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143000" y="3962089"/>
            <a:ext cx="6858000" cy="448856"/>
          </a:xfrm>
          <a:effectLst>
            <a:outerShdw blurRad="50800" dist="38100" dir="2700000" algn="tl" rotWithShape="0">
              <a:srgbClr val="000000">
                <a:alpha val="20000"/>
              </a:srgbClr>
            </a:outerShdw>
          </a:effectLst>
        </p:spPr>
        <p:txBody>
          <a:bodyPr>
            <a:normAutofit/>
          </a:bodyPr>
          <a:lstStyle>
            <a:lvl1pPr marL="0" indent="0" algn="ctr">
              <a:buNone/>
              <a:defRPr sz="2400" baseline="0">
                <a:solidFill>
                  <a:schemeClr val="bg1"/>
                </a:solidFill>
                <a:effectLst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fi-FI"/>
              <a:t>Lisätiedot</a:t>
            </a:r>
            <a:endParaRPr lang="en-US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533A301C-6E6C-DF4E-B937-41409399199C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7294890" y="4767263"/>
            <a:ext cx="742950" cy="23563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8887ABE-CDCC-9945-B8B8-19CE3A263BE1}" type="datetime1">
              <a:rPr lang="fi-FI" smtClean="0"/>
              <a:t>5.10.2023</a:t>
            </a:fld>
            <a:endParaRPr lang="fi-FI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EA59CF2F-3A50-984D-AF65-124AD821404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386069" y="4767263"/>
            <a:ext cx="6686971" cy="23563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i-FI"/>
              <a:t>© OP Ryhmä / OP-Luottamuksellinen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7E836279-6C0B-CB48-9CD7-135806B22216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CFBC310-412D-4841-958B-3949C676B8F0}" type="slidenum">
              <a:rPr lang="fi-FI" smtClean="0"/>
              <a:pPr/>
              <a:t>‹#›</a:t>
            </a:fld>
            <a:endParaRPr lang="fi-FI"/>
          </a:p>
        </p:txBody>
      </p:sp>
      <p:sp>
        <p:nvSpPr>
          <p:cNvPr id="21" name="Kuvan paikkamerkki 17">
            <a:extLst>
              <a:ext uri="{FF2B5EF4-FFF2-40B4-BE49-F238E27FC236}">
                <a16:creationId xmlns:a16="http://schemas.microsoft.com/office/drawing/2014/main" id="{2CFD7F0F-C3C2-9B4A-9EB6-E229D76E2567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060763" y="4736263"/>
            <a:ext cx="968400" cy="273600"/>
          </a:xfrm>
          <a:blipFill dpi="0" rotWithShape="0">
            <a:blip r:embed="rId3"/>
            <a:srcRect/>
            <a:stretch>
              <a:fillRect r="258"/>
            </a:stretch>
          </a:blipFill>
        </p:spPr>
        <p:txBody>
          <a:bodyPr anchor="ctr" anchorCtr="0">
            <a:normAutofit/>
          </a:bodyPr>
          <a:lstStyle>
            <a:lvl1pPr>
              <a:buNone/>
              <a:defRPr>
                <a:noFill/>
              </a:defRPr>
            </a:lvl1pPr>
          </a:lstStyle>
          <a:p>
            <a:r>
              <a:rPr lang="fi-FI"/>
              <a:t> </a:t>
            </a:r>
          </a:p>
        </p:txBody>
      </p:sp>
      <p:sp>
        <p:nvSpPr>
          <p:cNvPr id="14" name="Kuvan paikkamerkki 26">
            <a:extLst>
              <a:ext uri="{FF2B5EF4-FFF2-40B4-BE49-F238E27FC236}">
                <a16:creationId xmlns:a16="http://schemas.microsoft.com/office/drawing/2014/main" id="{0B58D9D1-ECDF-DD42-908E-C472966FC2D7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2307118" y="1347750"/>
            <a:ext cx="4529765" cy="1224000"/>
          </a:xfr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fi-FI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871267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Otsikkodia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icture Placeholder 43"/>
          <p:cNvSpPr>
            <a:spLocks noGrp="1" noChangeAspect="1"/>
          </p:cNvSpPr>
          <p:nvPr>
            <p:ph type="pic" sz="quarter" idx="12"/>
          </p:nvPr>
        </p:nvSpPr>
        <p:spPr>
          <a:xfrm>
            <a:off x="0" y="0"/>
            <a:ext cx="9144000" cy="5143500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baseline="0">
                <a:solidFill>
                  <a:srgbClr val="D1D2D3"/>
                </a:solidFill>
              </a:defRPr>
            </a:lvl1pPr>
          </a:lstStyle>
          <a:p>
            <a:r>
              <a:rPr lang="fi-FI"/>
              <a:t>Lisää kuva napsauttamalla kuvaketta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143000" y="2725750"/>
            <a:ext cx="6858000" cy="748145"/>
          </a:xfrm>
          <a:effectLst>
            <a:outerShdw blurRad="88900" dist="50800" dir="2700000" algn="tl" rotWithShape="0">
              <a:srgbClr val="000000">
                <a:alpha val="20000"/>
              </a:srgbClr>
            </a:outerShdw>
          </a:effectLst>
        </p:spPr>
        <p:txBody>
          <a:bodyPr anchor="ctr">
            <a:noAutofit/>
          </a:bodyPr>
          <a:lstStyle>
            <a:lvl1pPr algn="ctr">
              <a:defRPr sz="4000" spc="-100" baseline="0">
                <a:solidFill>
                  <a:schemeClr val="bg1"/>
                </a:solidFill>
                <a:effectLst/>
              </a:defRPr>
            </a:lvl1pPr>
          </a:lstStyle>
          <a:p>
            <a:r>
              <a:rPr lang="fi-FI"/>
              <a:t>Kirjoita esityksen otsikko tähän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143000" y="3962089"/>
            <a:ext cx="6858000" cy="448856"/>
          </a:xfrm>
          <a:effectLst>
            <a:outerShdw blurRad="50800" dist="38100" dir="2700000" algn="tl" rotWithShape="0">
              <a:srgbClr val="000000">
                <a:alpha val="20000"/>
              </a:srgbClr>
            </a:outerShdw>
          </a:effectLst>
        </p:spPr>
        <p:txBody>
          <a:bodyPr>
            <a:normAutofit/>
          </a:bodyPr>
          <a:lstStyle>
            <a:lvl1pPr marL="0" indent="0" algn="ctr">
              <a:buNone/>
              <a:defRPr sz="2400" baseline="0">
                <a:solidFill>
                  <a:schemeClr val="bg1"/>
                </a:solidFill>
                <a:effectLst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fi-FI"/>
              <a:t>Lisätiedot</a:t>
            </a:r>
            <a:endParaRPr lang="en-US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533A301C-6E6C-DF4E-B937-41409399199C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7294890" y="4767263"/>
            <a:ext cx="742950" cy="23563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8887ABE-CDCC-9945-B8B8-19CE3A263BE1}" type="datetime1">
              <a:rPr lang="fi-FI" smtClean="0"/>
              <a:t>5.10.2023</a:t>
            </a:fld>
            <a:endParaRPr lang="fi-FI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EA59CF2F-3A50-984D-AF65-124AD821404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386069" y="4767263"/>
            <a:ext cx="6686971" cy="23563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i-FI"/>
              <a:t>© OP Ryhmä / OP-Luottamuksellinen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7E836279-6C0B-CB48-9CD7-135806B22216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CFBC310-412D-4841-958B-3949C676B8F0}" type="slidenum">
              <a:rPr lang="fi-FI" smtClean="0"/>
              <a:pPr/>
              <a:t>‹#›</a:t>
            </a:fld>
            <a:endParaRPr lang="fi-FI"/>
          </a:p>
        </p:txBody>
      </p:sp>
      <p:sp>
        <p:nvSpPr>
          <p:cNvPr id="21" name="Kuvan paikkamerkki 17">
            <a:extLst>
              <a:ext uri="{FF2B5EF4-FFF2-40B4-BE49-F238E27FC236}">
                <a16:creationId xmlns:a16="http://schemas.microsoft.com/office/drawing/2014/main" id="{2CFD7F0F-C3C2-9B4A-9EB6-E229D76E2567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060763" y="4736263"/>
            <a:ext cx="968400" cy="273600"/>
          </a:xfrm>
          <a:blipFill dpi="0" rotWithShape="0">
            <a:blip r:embed="rId3"/>
            <a:srcRect/>
            <a:stretch>
              <a:fillRect r="258"/>
            </a:stretch>
          </a:blipFill>
        </p:spPr>
        <p:txBody>
          <a:bodyPr anchor="ctr" anchorCtr="0">
            <a:normAutofit/>
          </a:bodyPr>
          <a:lstStyle>
            <a:lvl1pPr>
              <a:buNone/>
              <a:defRPr>
                <a:noFill/>
              </a:defRPr>
            </a:lvl1pPr>
          </a:lstStyle>
          <a:p>
            <a:r>
              <a:rPr lang="fi-FI"/>
              <a:t> </a:t>
            </a:r>
          </a:p>
        </p:txBody>
      </p:sp>
      <p:sp>
        <p:nvSpPr>
          <p:cNvPr id="14" name="Kuvan paikkamerkki 26">
            <a:extLst>
              <a:ext uri="{FF2B5EF4-FFF2-40B4-BE49-F238E27FC236}">
                <a16:creationId xmlns:a16="http://schemas.microsoft.com/office/drawing/2014/main" id="{0B58D9D1-ECDF-DD42-908E-C472966FC2D7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2307118" y="1347750"/>
            <a:ext cx="4529765" cy="1224000"/>
          </a:xfr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fi-FI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871267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Otsikkodia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icture Placeholder 43"/>
          <p:cNvSpPr>
            <a:spLocks noGrp="1" noChangeAspect="1"/>
          </p:cNvSpPr>
          <p:nvPr>
            <p:ph type="pic" sz="quarter" idx="12"/>
          </p:nvPr>
        </p:nvSpPr>
        <p:spPr>
          <a:xfrm>
            <a:off x="0" y="0"/>
            <a:ext cx="9144000" cy="5143500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baseline="0">
                <a:solidFill>
                  <a:srgbClr val="D1D2D3"/>
                </a:solidFill>
              </a:defRPr>
            </a:lvl1pPr>
          </a:lstStyle>
          <a:p>
            <a:r>
              <a:rPr lang="fi-FI"/>
              <a:t>Lisää kuva napsauttamalla kuvaketta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143000" y="2725750"/>
            <a:ext cx="6858000" cy="748145"/>
          </a:xfrm>
          <a:effectLst>
            <a:outerShdw blurRad="88900" dist="50800" dir="2700000" algn="tl" rotWithShape="0">
              <a:srgbClr val="000000">
                <a:alpha val="20000"/>
              </a:srgbClr>
            </a:outerShdw>
          </a:effectLst>
        </p:spPr>
        <p:txBody>
          <a:bodyPr anchor="ctr">
            <a:noAutofit/>
          </a:bodyPr>
          <a:lstStyle>
            <a:lvl1pPr algn="ctr">
              <a:defRPr sz="4000" spc="-100" baseline="0">
                <a:solidFill>
                  <a:schemeClr val="bg1"/>
                </a:solidFill>
                <a:effectLst/>
              </a:defRPr>
            </a:lvl1pPr>
          </a:lstStyle>
          <a:p>
            <a:r>
              <a:rPr lang="fi-FI"/>
              <a:t>Kirjoita esityksen otsikko tähän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143000" y="3962089"/>
            <a:ext cx="6858000" cy="448856"/>
          </a:xfrm>
          <a:effectLst>
            <a:outerShdw blurRad="50800" dist="38100" dir="2700000" algn="tl" rotWithShape="0">
              <a:srgbClr val="000000">
                <a:alpha val="20000"/>
              </a:srgbClr>
            </a:outerShdw>
          </a:effectLst>
        </p:spPr>
        <p:txBody>
          <a:bodyPr>
            <a:normAutofit/>
          </a:bodyPr>
          <a:lstStyle>
            <a:lvl1pPr marL="0" indent="0" algn="ctr">
              <a:buNone/>
              <a:defRPr sz="2400" baseline="0">
                <a:solidFill>
                  <a:schemeClr val="bg1"/>
                </a:solidFill>
                <a:effectLst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fi-FI"/>
              <a:t>Lisätiedot</a:t>
            </a:r>
            <a:endParaRPr lang="en-US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533A301C-6E6C-DF4E-B937-41409399199C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7294890" y="4767263"/>
            <a:ext cx="742950" cy="23563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8887ABE-CDCC-9945-B8B8-19CE3A263BE1}" type="datetime1">
              <a:rPr lang="fi-FI" smtClean="0"/>
              <a:t>5.10.2023</a:t>
            </a:fld>
            <a:endParaRPr lang="fi-FI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EA59CF2F-3A50-984D-AF65-124AD821404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386069" y="4767263"/>
            <a:ext cx="6686971" cy="23563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i-FI"/>
              <a:t>© OP Ryhmä / OP-Luottamuksellinen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7E836279-6C0B-CB48-9CD7-135806B22216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CFBC310-412D-4841-958B-3949C676B8F0}" type="slidenum">
              <a:rPr lang="fi-FI" smtClean="0"/>
              <a:pPr/>
              <a:t>‹#›</a:t>
            </a:fld>
            <a:endParaRPr lang="fi-FI"/>
          </a:p>
        </p:txBody>
      </p:sp>
      <p:sp>
        <p:nvSpPr>
          <p:cNvPr id="21" name="Kuvan paikkamerkki 17">
            <a:extLst>
              <a:ext uri="{FF2B5EF4-FFF2-40B4-BE49-F238E27FC236}">
                <a16:creationId xmlns:a16="http://schemas.microsoft.com/office/drawing/2014/main" id="{2CFD7F0F-C3C2-9B4A-9EB6-E229D76E2567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060763" y="4736263"/>
            <a:ext cx="968400" cy="273600"/>
          </a:xfrm>
          <a:blipFill dpi="0" rotWithShape="0">
            <a:blip r:embed="rId3"/>
            <a:srcRect/>
            <a:stretch>
              <a:fillRect r="258"/>
            </a:stretch>
          </a:blipFill>
        </p:spPr>
        <p:txBody>
          <a:bodyPr anchor="ctr" anchorCtr="0">
            <a:normAutofit/>
          </a:bodyPr>
          <a:lstStyle>
            <a:lvl1pPr>
              <a:buNone/>
              <a:defRPr>
                <a:noFill/>
              </a:defRPr>
            </a:lvl1pPr>
          </a:lstStyle>
          <a:p>
            <a:r>
              <a:rPr lang="fi-FI"/>
              <a:t> </a:t>
            </a:r>
          </a:p>
        </p:txBody>
      </p:sp>
      <p:sp>
        <p:nvSpPr>
          <p:cNvPr id="14" name="Kuvan paikkamerkki 26">
            <a:extLst>
              <a:ext uri="{FF2B5EF4-FFF2-40B4-BE49-F238E27FC236}">
                <a16:creationId xmlns:a16="http://schemas.microsoft.com/office/drawing/2014/main" id="{0B58D9D1-ECDF-DD42-908E-C472966FC2D7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2307118" y="1347750"/>
            <a:ext cx="4529765" cy="1224000"/>
          </a:xfr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fi-FI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871267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Otsikko ja sisält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>
            <a:lvl1pPr>
              <a:defRPr spc="-50" baseline="0"/>
            </a:lvl1pPr>
          </a:lstStyle>
          <a:p>
            <a:r>
              <a:rPr lang="fi-FI"/>
              <a:t>Muokkaa ots. perustyyl. napsautt.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754" y="1246592"/>
            <a:ext cx="8004596" cy="3401839"/>
          </a:xfrm>
        </p:spPr>
        <p:txBody>
          <a:bodyPr>
            <a:noAutofit/>
          </a:bodyPr>
          <a:lstStyle>
            <a:lvl1pPr>
              <a:defRPr spc="-50" baseline="0"/>
            </a:lvl1pPr>
            <a:lvl2pPr>
              <a:defRPr spc="-50" baseline="0"/>
            </a:lvl2pPr>
            <a:lvl3pPr>
              <a:defRPr spc="-50" baseline="0"/>
            </a:lvl3pPr>
            <a:lvl4pPr>
              <a:defRPr spc="-50" baseline="0"/>
            </a:lvl4pPr>
            <a:lvl5pPr>
              <a:defRPr spc="-50" baseline="0"/>
            </a:lvl5pPr>
          </a:lstStyle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FDD4B05-E881-E243-9C9D-76CBDB1B4A6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444515" y="4767263"/>
            <a:ext cx="742950" cy="235633"/>
          </a:xfrm>
          <a:prstGeom prst="rect">
            <a:avLst/>
          </a:prstGeom>
        </p:spPr>
        <p:txBody>
          <a:bodyPr/>
          <a:lstStyle/>
          <a:p>
            <a:fld id="{6A7F2CE0-107D-CA4E-AE4F-317083C9E259}" type="datetime1">
              <a:rPr lang="fi-FI" smtClean="0"/>
              <a:t>5.10.2023</a:t>
            </a:fld>
            <a:endParaRPr lang="fi-FI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C45B612-9402-054F-9050-02B755AB75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© OP Ryhmä / OP-Luottamuksellinen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ED7757-7D69-8642-B65F-EAFB944FE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BC310-412D-4841-958B-3949C676B8F0}" type="slidenum">
              <a:rPr lang="fi-FI" smtClean="0"/>
              <a:pPr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4090219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sällysluette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fi-FI"/>
              <a:t>Kirjoita sisällysluettelon otsikko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754" y="1246592"/>
            <a:ext cx="8004596" cy="3401839"/>
          </a:xfrm>
        </p:spPr>
        <p:txBody>
          <a:bodyPr>
            <a:noAutofit/>
          </a:bodyPr>
          <a:lstStyle>
            <a:lvl1pPr marL="533400" indent="-533400">
              <a:buClr>
                <a:schemeClr val="accent1"/>
              </a:buClr>
              <a:buFont typeface="+mj-lt"/>
              <a:buAutoNum type="arabicPeriod"/>
              <a:defRPr sz="1800" spc="-50">
                <a:solidFill>
                  <a:schemeClr val="tx1"/>
                </a:solidFill>
              </a:defRPr>
            </a:lvl1pPr>
            <a:lvl2pPr marL="1252538" indent="-534988">
              <a:buFont typeface="+mj-lt"/>
              <a:buAutoNum type="arabicPeriod"/>
              <a:defRPr sz="1800" spc="-50"/>
            </a:lvl2pPr>
            <a:lvl3pPr marL="1970088" indent="-536575">
              <a:buFont typeface="+mj-lt"/>
              <a:buAutoNum type="arabicPeriod"/>
              <a:defRPr sz="1800" spc="-50"/>
            </a:lvl3pPr>
            <a:lvl4pPr marL="1970088" indent="-536575">
              <a:buFont typeface="+mj-lt"/>
              <a:buAutoNum type="arabicPeriod"/>
              <a:defRPr sz="1800" spc="-50"/>
            </a:lvl4pPr>
            <a:lvl5pPr marL="1970088" indent="-536575">
              <a:buFont typeface="+mj-lt"/>
              <a:buAutoNum type="arabicPeriod"/>
              <a:defRPr sz="1800" spc="-50"/>
            </a:lvl5pPr>
            <a:lvl6pPr marL="2151063" indent="-717550">
              <a:buFont typeface="+mj-lt"/>
              <a:buAutoNum type="arabicPeriod"/>
              <a:defRPr sz="1800"/>
            </a:lvl6pPr>
            <a:lvl7pPr marL="2151063" indent="-717550">
              <a:buFont typeface="+mj-lt"/>
              <a:buAutoNum type="arabicPeriod"/>
              <a:defRPr sz="1800"/>
            </a:lvl7pPr>
            <a:lvl8pPr marL="2151063" indent="-717550">
              <a:buFont typeface="+mj-lt"/>
              <a:buAutoNum type="arabicPeriod"/>
              <a:defRPr sz="1800"/>
            </a:lvl8pPr>
            <a:lvl9pPr marL="2151063" indent="-717550">
              <a:buFont typeface="+mj-lt"/>
              <a:buAutoNum type="arabicPeriod"/>
              <a:defRPr sz="1800"/>
            </a:lvl9pPr>
          </a:lstStyle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977A96-6674-154B-9F2B-75147AD8195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444515" y="4767263"/>
            <a:ext cx="742950" cy="235633"/>
          </a:xfrm>
          <a:prstGeom prst="rect">
            <a:avLst/>
          </a:prstGeom>
        </p:spPr>
        <p:txBody>
          <a:bodyPr/>
          <a:lstStyle/>
          <a:p>
            <a:fld id="{91BD6FD9-B6C8-1248-B3A5-C9D1A3973779}" type="datetime1">
              <a:rPr lang="fi-FI" smtClean="0"/>
              <a:t>5.10.2023</a:t>
            </a:fld>
            <a:endParaRPr lang="fi-FI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7A84DD0-D701-2346-BBF8-E6C2BA71B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© OP Ryhmä / OP-Luottamuksellinen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3AC34A9-AE17-7A42-840D-86EEC34C5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BC310-412D-4841-958B-3949C676B8F0}" type="slidenum">
              <a:rPr lang="fi-FI" smtClean="0"/>
              <a:pPr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8238546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Otsikko ja sisältö vas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pc="-50" baseline="0"/>
            </a:lvl1pPr>
          </a:lstStyle>
          <a:p>
            <a:r>
              <a:rPr lang="fi-FI"/>
              <a:t>Muokkaa ots. perustyyl. napsautt.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754" y="1246592"/>
            <a:ext cx="3997746" cy="3401839"/>
          </a:xfrm>
        </p:spPr>
        <p:txBody>
          <a:bodyPr>
            <a:noAutofit/>
          </a:bodyPr>
          <a:lstStyle>
            <a:lvl1pPr>
              <a:defRPr spc="-50" baseline="0"/>
            </a:lvl1pPr>
            <a:lvl2pPr>
              <a:defRPr spc="-50" baseline="0"/>
            </a:lvl2pPr>
            <a:lvl3pPr>
              <a:defRPr spc="-50" baseline="0"/>
            </a:lvl3pPr>
            <a:lvl4pPr>
              <a:defRPr spc="-50" baseline="0"/>
            </a:lvl4pPr>
            <a:lvl5pPr>
              <a:defRPr spc="-50" baseline="0"/>
            </a:lvl5pPr>
          </a:lstStyle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B43BB0-E071-694A-9344-B4418F9CEA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444515" y="4767263"/>
            <a:ext cx="742950" cy="235633"/>
          </a:xfrm>
          <a:prstGeom prst="rect">
            <a:avLst/>
          </a:prstGeom>
        </p:spPr>
        <p:txBody>
          <a:bodyPr/>
          <a:lstStyle/>
          <a:p>
            <a:fld id="{38E7D5F5-A3FC-074C-A17C-199E4AD9384E}" type="datetime1">
              <a:rPr lang="fi-FI" smtClean="0"/>
              <a:t>5.10.2023</a:t>
            </a:fld>
            <a:endParaRPr lang="fi-FI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7357D88-EA4C-5F4E-8F2A-9798C1DC05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© OP Ryhmä / OP-Luottamuksellinen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CCCF1A-940B-7844-8D7D-0506893AE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BC310-412D-4841-958B-3949C676B8F0}" type="slidenum">
              <a:rPr lang="fi-FI" smtClean="0"/>
              <a:pPr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93465918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sällysluette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fi-FI"/>
              <a:t>Kirjoita sisällysluettelon otsikko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754" y="1246592"/>
            <a:ext cx="8004596" cy="3401839"/>
          </a:xfrm>
        </p:spPr>
        <p:txBody>
          <a:bodyPr>
            <a:noAutofit/>
          </a:bodyPr>
          <a:lstStyle>
            <a:lvl1pPr marL="533400" indent="-533400">
              <a:buClr>
                <a:schemeClr val="accent1"/>
              </a:buClr>
              <a:buFont typeface="+mj-lt"/>
              <a:buAutoNum type="arabicPeriod"/>
              <a:defRPr sz="1800" spc="-50">
                <a:solidFill>
                  <a:schemeClr val="tx1"/>
                </a:solidFill>
              </a:defRPr>
            </a:lvl1pPr>
            <a:lvl2pPr marL="1252538" indent="-534988">
              <a:buFont typeface="+mj-lt"/>
              <a:buAutoNum type="arabicPeriod"/>
              <a:defRPr sz="1800" spc="-50"/>
            </a:lvl2pPr>
            <a:lvl3pPr marL="1970088" indent="-536575">
              <a:buFont typeface="+mj-lt"/>
              <a:buAutoNum type="arabicPeriod"/>
              <a:defRPr sz="1800" spc="-50"/>
            </a:lvl3pPr>
            <a:lvl4pPr marL="1970088" indent="-536575">
              <a:buFont typeface="+mj-lt"/>
              <a:buAutoNum type="arabicPeriod"/>
              <a:defRPr sz="1800" spc="-50"/>
            </a:lvl4pPr>
            <a:lvl5pPr marL="1970088" indent="-536575">
              <a:buFont typeface="+mj-lt"/>
              <a:buAutoNum type="arabicPeriod"/>
              <a:defRPr sz="1800" spc="-50"/>
            </a:lvl5pPr>
            <a:lvl6pPr marL="2151063" indent="-717550">
              <a:buFont typeface="+mj-lt"/>
              <a:buAutoNum type="arabicPeriod"/>
              <a:defRPr sz="1800"/>
            </a:lvl6pPr>
            <a:lvl7pPr marL="2151063" indent="-717550">
              <a:buFont typeface="+mj-lt"/>
              <a:buAutoNum type="arabicPeriod"/>
              <a:defRPr sz="1800"/>
            </a:lvl7pPr>
            <a:lvl8pPr marL="2151063" indent="-717550">
              <a:buFont typeface="+mj-lt"/>
              <a:buAutoNum type="arabicPeriod"/>
              <a:defRPr sz="1800"/>
            </a:lvl8pPr>
            <a:lvl9pPr marL="2151063" indent="-717550">
              <a:buFont typeface="+mj-lt"/>
              <a:buAutoNum type="arabicPeriod"/>
              <a:defRPr sz="1800"/>
            </a:lvl9pPr>
          </a:lstStyle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977A96-6674-154B-9F2B-75147AD8195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444515" y="4767263"/>
            <a:ext cx="742950" cy="235633"/>
          </a:xfrm>
          <a:prstGeom prst="rect">
            <a:avLst/>
          </a:prstGeom>
        </p:spPr>
        <p:txBody>
          <a:bodyPr/>
          <a:lstStyle/>
          <a:p>
            <a:fld id="{525ED950-D1BA-8844-A46E-EBFF08660047}" type="datetime1">
              <a:rPr lang="fi-FI" smtClean="0"/>
              <a:t>5.10.2023</a:t>
            </a:fld>
            <a:endParaRPr lang="fi-FI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7A84DD0-D701-2346-BBF8-E6C2BA71B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© OP Ryhmä / OP-Luottamuksellinen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3AC34A9-AE17-7A42-840D-86EEC34C5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BC310-412D-4841-958B-3949C676B8F0}" type="slidenum">
              <a:rPr lang="fi-FI" smtClean="0"/>
              <a:pPr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4666450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758" userDrawn="1">
          <p15:clr>
            <a:srgbClr val="FBAE40"/>
          </p15:clr>
        </p15:guide>
        <p15:guide id="4" pos="2880" userDrawn="1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yhj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A72484-F666-0743-8059-955F5DE6ED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444515" y="4767263"/>
            <a:ext cx="742950" cy="235633"/>
          </a:xfrm>
          <a:prstGeom prst="rect">
            <a:avLst/>
          </a:prstGeom>
        </p:spPr>
        <p:txBody>
          <a:bodyPr/>
          <a:lstStyle/>
          <a:p>
            <a:fld id="{FD8AEEA9-1E49-1F49-B6A4-3DAE8D228F3D}" type="datetime1">
              <a:rPr lang="fi-FI" smtClean="0"/>
              <a:t>5.10.2023</a:t>
            </a:fld>
            <a:endParaRPr lang="fi-F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66500A-DB06-EF41-8EA6-357FA442F3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© OP Ryhmä / OP-Luottamuksellinen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E9E05C-A473-2C49-B2A5-3A52C59D2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BC310-412D-4841-958B-3949C676B8F0}" type="slidenum">
              <a:rPr lang="fi-FI" smtClean="0"/>
              <a:pPr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59174972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ain otsikk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0754" y="208800"/>
            <a:ext cx="8011454" cy="969680"/>
          </a:xfrm>
        </p:spPr>
        <p:txBody>
          <a:bodyPr anchor="t"/>
          <a:lstStyle/>
          <a:p>
            <a:r>
              <a:rPr lang="fi-FI"/>
              <a:t>Muokkaa ots. perustyyl. napsautt.</a:t>
            </a:r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8804391-2771-E148-BEE7-D31D4E0AB8E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444515" y="4767263"/>
            <a:ext cx="742950" cy="235633"/>
          </a:xfrm>
          <a:prstGeom prst="rect">
            <a:avLst/>
          </a:prstGeom>
        </p:spPr>
        <p:txBody>
          <a:bodyPr/>
          <a:lstStyle/>
          <a:p>
            <a:fld id="{663CA3BA-09BF-4542-9DE7-E651B24FA715}" type="datetime1">
              <a:rPr lang="fi-FI" smtClean="0"/>
              <a:t>5.10.2023</a:t>
            </a:fld>
            <a:endParaRPr lang="fi-FI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8D8E34C-C8CD-094E-87A8-029B87B1A6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© OP Ryhmä / OP-Luottamuksellinen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4DBBD15-5FF0-BE41-AF49-412F0ECBA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BC310-412D-4841-958B-3949C676B8F0}" type="slidenum">
              <a:rPr lang="fi-FI" smtClean="0"/>
              <a:pPr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02404315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Kaksi sisältökohdet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0754" y="209847"/>
            <a:ext cx="8011454" cy="969680"/>
          </a:xfrm>
        </p:spPr>
        <p:txBody>
          <a:bodyPr/>
          <a:lstStyle/>
          <a:p>
            <a:r>
              <a:rPr lang="fi-FI"/>
              <a:t>Muokkaa ots. perustyyl. napsautt.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0754" y="1245772"/>
            <a:ext cx="3960000" cy="3384000"/>
          </a:xfrm>
        </p:spPr>
        <p:txBody>
          <a:bodyPr>
            <a:noAutofit/>
          </a:bodyPr>
          <a:lstStyle/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62475" y="1245772"/>
            <a:ext cx="3960000" cy="3384000"/>
          </a:xfrm>
        </p:spPr>
        <p:txBody>
          <a:bodyPr>
            <a:noAutofit/>
          </a:bodyPr>
          <a:lstStyle/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US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E9493B29-AC0B-DB47-800E-F6AABC4CEFB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444515" y="4767263"/>
            <a:ext cx="742950" cy="235633"/>
          </a:xfrm>
          <a:prstGeom prst="rect">
            <a:avLst/>
          </a:prstGeom>
        </p:spPr>
        <p:txBody>
          <a:bodyPr/>
          <a:lstStyle/>
          <a:p>
            <a:fld id="{687C21AF-20AC-724D-8AE4-43AE51A44415}" type="datetime1">
              <a:rPr lang="fi-FI" smtClean="0"/>
              <a:t>5.10.2023</a:t>
            </a:fld>
            <a:endParaRPr lang="fi-FI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467D374-B4F2-B343-8ABB-ABC47B4F8F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© OP Ryhmä / OP-Luottamuksellinen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1F9127F-1E32-7941-9777-8A8231891A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BC310-412D-4841-958B-3949C676B8F0}" type="slidenum">
              <a:rPr lang="fi-FI" smtClean="0"/>
              <a:pPr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1198744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1620" userDrawn="1">
          <p15:clr>
            <a:srgbClr val="FBAE40"/>
          </p15:clr>
        </p15:guide>
        <p15:guide id="4" pos="2880" userDrawn="1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eljä sisältökohdet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10754" y="207819"/>
            <a:ext cx="8011454" cy="969680"/>
          </a:xfrm>
        </p:spPr>
        <p:txBody>
          <a:bodyPr/>
          <a:lstStyle/>
          <a:p>
            <a:r>
              <a:rPr lang="fi-FI"/>
              <a:t>Muokkaa ots. perustyyl. napsautt.</a:t>
            </a:r>
            <a:endParaRPr lang="en-US"/>
          </a:p>
        </p:txBody>
      </p:sp>
      <p:sp>
        <p:nvSpPr>
          <p:cNvPr id="13" name="Content Placeholder 2"/>
          <p:cNvSpPr>
            <a:spLocks noGrp="1"/>
          </p:cNvSpPr>
          <p:nvPr>
            <p:ph sz="half" idx="1"/>
          </p:nvPr>
        </p:nvSpPr>
        <p:spPr>
          <a:xfrm>
            <a:off x="510754" y="1245772"/>
            <a:ext cx="3960000" cy="1656000"/>
          </a:xfrm>
        </p:spPr>
        <p:txBody>
          <a:bodyPr>
            <a:noAutofit/>
          </a:bodyPr>
          <a:lstStyle/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US"/>
          </a:p>
        </p:txBody>
      </p:sp>
      <p:sp>
        <p:nvSpPr>
          <p:cNvPr id="14" name="Content Placeholder 3"/>
          <p:cNvSpPr>
            <a:spLocks noGrp="1"/>
          </p:cNvSpPr>
          <p:nvPr>
            <p:ph sz="half" idx="2"/>
          </p:nvPr>
        </p:nvSpPr>
        <p:spPr>
          <a:xfrm>
            <a:off x="4562475" y="1245772"/>
            <a:ext cx="3960000" cy="1656000"/>
          </a:xfrm>
        </p:spPr>
        <p:txBody>
          <a:bodyPr>
            <a:noAutofit/>
          </a:bodyPr>
          <a:lstStyle/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US"/>
          </a:p>
        </p:txBody>
      </p:sp>
      <p:sp>
        <p:nvSpPr>
          <p:cNvPr id="15" name="Content Placeholder 2"/>
          <p:cNvSpPr>
            <a:spLocks noGrp="1"/>
          </p:cNvSpPr>
          <p:nvPr>
            <p:ph sz="half" idx="13"/>
          </p:nvPr>
        </p:nvSpPr>
        <p:spPr>
          <a:xfrm>
            <a:off x="510754" y="2962106"/>
            <a:ext cx="3960000" cy="1656000"/>
          </a:xfrm>
        </p:spPr>
        <p:txBody>
          <a:bodyPr>
            <a:noAutofit/>
          </a:bodyPr>
          <a:lstStyle/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US"/>
          </a:p>
        </p:txBody>
      </p:sp>
      <p:sp>
        <p:nvSpPr>
          <p:cNvPr id="16" name="Content Placeholder 3"/>
          <p:cNvSpPr>
            <a:spLocks noGrp="1"/>
          </p:cNvSpPr>
          <p:nvPr>
            <p:ph sz="half" idx="14"/>
          </p:nvPr>
        </p:nvSpPr>
        <p:spPr>
          <a:xfrm>
            <a:off x="4562475" y="2962106"/>
            <a:ext cx="3960000" cy="1656000"/>
          </a:xfrm>
        </p:spPr>
        <p:txBody>
          <a:bodyPr>
            <a:noAutofit/>
          </a:bodyPr>
          <a:lstStyle/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FC69F95-D0AB-634C-8CAA-F13400F4CE22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7444515" y="4767263"/>
            <a:ext cx="742950" cy="235633"/>
          </a:xfrm>
          <a:prstGeom prst="rect">
            <a:avLst/>
          </a:prstGeom>
        </p:spPr>
        <p:txBody>
          <a:bodyPr/>
          <a:lstStyle/>
          <a:p>
            <a:fld id="{0C93E7B5-7C10-E645-9A9F-A26F04C93B8C}" type="datetime1">
              <a:rPr lang="fi-FI" smtClean="0"/>
              <a:t>5.10.2023</a:t>
            </a:fld>
            <a:endParaRPr lang="fi-FI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B3FD55E-F9DC-6444-B5D9-9E311077AD0F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fi-FI"/>
              <a:t>© OP Ryhmä / OP-Luottamuksellinen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6A84A3-8FCD-4D4D-8913-33F088B2259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CFBC310-412D-4841-958B-3949C676B8F0}" type="slidenum">
              <a:rPr lang="fi-FI" smtClean="0"/>
              <a:pPr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53456613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tailu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/>
          <p:cNvSpPr>
            <a:spLocks noGrp="1"/>
          </p:cNvSpPr>
          <p:nvPr>
            <p:ph type="body" idx="1"/>
          </p:nvPr>
        </p:nvSpPr>
        <p:spPr>
          <a:xfrm>
            <a:off x="510755" y="1245772"/>
            <a:ext cx="3960000" cy="617934"/>
          </a:xfrm>
        </p:spPr>
        <p:txBody>
          <a:bodyPr anchor="b">
            <a:noAutofit/>
          </a:bodyPr>
          <a:lstStyle>
            <a:lvl1pPr marL="0" indent="0">
              <a:buNone/>
              <a:defRPr sz="18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fi-FI"/>
              <a:t>Muokkaa tekstin perustyylejä napsauttamalla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half" idx="2"/>
          </p:nvPr>
        </p:nvSpPr>
        <p:spPr>
          <a:xfrm>
            <a:off x="510755" y="1874452"/>
            <a:ext cx="3960000" cy="2763441"/>
          </a:xfrm>
        </p:spPr>
        <p:txBody>
          <a:bodyPr>
            <a:noAutofit/>
          </a:bodyPr>
          <a:lstStyle/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US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1199" y="1245772"/>
            <a:ext cx="3960000" cy="617934"/>
          </a:xfrm>
        </p:spPr>
        <p:txBody>
          <a:bodyPr anchor="b">
            <a:noAutofit/>
          </a:bodyPr>
          <a:lstStyle>
            <a:lvl1pPr marL="0" indent="0">
              <a:buNone/>
              <a:defRPr sz="18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fi-FI"/>
              <a:t>Muokkaa tekstin perustyylejä napsauttamalla</a:t>
            </a:r>
          </a:p>
        </p:txBody>
      </p:sp>
      <p:sp>
        <p:nvSpPr>
          <p:cNvPr id="14" name="Content Placeholder 5"/>
          <p:cNvSpPr>
            <a:spLocks noGrp="1"/>
          </p:cNvSpPr>
          <p:nvPr>
            <p:ph sz="quarter" idx="4"/>
          </p:nvPr>
        </p:nvSpPr>
        <p:spPr>
          <a:xfrm>
            <a:off x="4561199" y="1874452"/>
            <a:ext cx="3960000" cy="2763441"/>
          </a:xfrm>
        </p:spPr>
        <p:txBody>
          <a:bodyPr>
            <a:noAutofit/>
          </a:bodyPr>
          <a:lstStyle/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US"/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510754" y="207819"/>
            <a:ext cx="8011454" cy="969680"/>
          </a:xfrm>
        </p:spPr>
        <p:txBody>
          <a:bodyPr/>
          <a:lstStyle/>
          <a:p>
            <a:r>
              <a:rPr lang="fi-FI"/>
              <a:t>Muokkaa ots. perustyyl. napsautt.</a:t>
            </a:r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0DA9696-E0D1-A948-A10C-7A69C02396B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444515" y="4767263"/>
            <a:ext cx="742950" cy="235633"/>
          </a:xfrm>
          <a:prstGeom prst="rect">
            <a:avLst/>
          </a:prstGeom>
        </p:spPr>
        <p:txBody>
          <a:bodyPr/>
          <a:lstStyle/>
          <a:p>
            <a:fld id="{51C471FC-2068-D644-A404-195E4FF32D64}" type="datetime1">
              <a:rPr lang="fi-FI" smtClean="0"/>
              <a:t>5.10.2023</a:t>
            </a:fld>
            <a:endParaRPr lang="fi-FI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00062D0-3E57-624D-B0ED-1C30058745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© OP Ryhmä / OP-Luottamuksellinen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B49E3F-C371-1D47-9C66-AC7EB008D4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BC310-412D-4841-958B-3949C676B8F0}" type="slidenum">
              <a:rPr lang="fi-FI" smtClean="0"/>
              <a:pPr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40300903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tailu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2"/>
          <p:cNvSpPr>
            <a:spLocks noGrp="1"/>
          </p:cNvSpPr>
          <p:nvPr>
            <p:ph type="body" idx="1"/>
          </p:nvPr>
        </p:nvSpPr>
        <p:spPr>
          <a:xfrm>
            <a:off x="510755" y="1245772"/>
            <a:ext cx="2556000" cy="619200"/>
          </a:xfrm>
        </p:spPr>
        <p:txBody>
          <a:bodyPr anchor="b">
            <a:noAutofit/>
          </a:bodyPr>
          <a:lstStyle>
            <a:lvl1pPr marL="0" indent="0">
              <a:buNone/>
              <a:defRPr sz="20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fi-FI"/>
              <a:t>Muokkaa tekstin perustyylejä napsauttamalla</a:t>
            </a:r>
          </a:p>
        </p:txBody>
      </p:sp>
      <p:sp>
        <p:nvSpPr>
          <p:cNvPr id="14" name="Content Placeholder 3"/>
          <p:cNvSpPr>
            <a:spLocks noGrp="1"/>
          </p:cNvSpPr>
          <p:nvPr>
            <p:ph sz="half" idx="2"/>
          </p:nvPr>
        </p:nvSpPr>
        <p:spPr>
          <a:xfrm>
            <a:off x="510755" y="1875772"/>
            <a:ext cx="2556000" cy="2772000"/>
          </a:xfrm>
        </p:spPr>
        <p:txBody>
          <a:bodyPr>
            <a:noAutofit/>
          </a:bodyPr>
          <a:lstStyle/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US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240000" y="1245772"/>
            <a:ext cx="2556000" cy="619200"/>
          </a:xfrm>
        </p:spPr>
        <p:txBody>
          <a:bodyPr anchor="b">
            <a:noAutofit/>
          </a:bodyPr>
          <a:lstStyle>
            <a:lvl1pPr marL="0" indent="0">
              <a:buNone/>
              <a:defRPr sz="20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fi-FI"/>
              <a:t>Muokkaa tekstin perustyylejä napsauttamalla</a:t>
            </a:r>
          </a:p>
        </p:txBody>
      </p:sp>
      <p:sp>
        <p:nvSpPr>
          <p:cNvPr id="16" name="Content Placeholder 5"/>
          <p:cNvSpPr>
            <a:spLocks noGrp="1"/>
          </p:cNvSpPr>
          <p:nvPr>
            <p:ph sz="quarter" idx="4"/>
          </p:nvPr>
        </p:nvSpPr>
        <p:spPr>
          <a:xfrm>
            <a:off x="3240000" y="1875772"/>
            <a:ext cx="2556000" cy="2772000"/>
          </a:xfrm>
        </p:spPr>
        <p:txBody>
          <a:bodyPr>
            <a:noAutofit/>
          </a:bodyPr>
          <a:lstStyle/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US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58000" y="1245772"/>
            <a:ext cx="2556000" cy="619200"/>
          </a:xfrm>
        </p:spPr>
        <p:txBody>
          <a:bodyPr anchor="b">
            <a:noAutofit/>
          </a:bodyPr>
          <a:lstStyle>
            <a:lvl1pPr marL="0" indent="0">
              <a:buNone/>
              <a:defRPr sz="20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fi-FI"/>
              <a:t>Muokkaa tekstin perustyylejä napsauttamalla</a:t>
            </a:r>
          </a:p>
        </p:txBody>
      </p:sp>
      <p:sp>
        <p:nvSpPr>
          <p:cNvPr id="18" name="Content Placeholder 5"/>
          <p:cNvSpPr>
            <a:spLocks noGrp="1"/>
          </p:cNvSpPr>
          <p:nvPr>
            <p:ph sz="quarter" idx="14"/>
          </p:nvPr>
        </p:nvSpPr>
        <p:spPr>
          <a:xfrm>
            <a:off x="5958000" y="1875772"/>
            <a:ext cx="2556000" cy="2772000"/>
          </a:xfrm>
        </p:spPr>
        <p:txBody>
          <a:bodyPr>
            <a:noAutofit/>
          </a:bodyPr>
          <a:lstStyle/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US"/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510754" y="207819"/>
            <a:ext cx="8011454" cy="969680"/>
          </a:xfrm>
        </p:spPr>
        <p:txBody>
          <a:bodyPr/>
          <a:lstStyle/>
          <a:p>
            <a:r>
              <a:rPr lang="fi-FI"/>
              <a:t>Muokkaa ots. perustyyl. napsautt.</a:t>
            </a:r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270DB37-FFC8-884D-9BC8-93EE604CE50A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7444515" y="4767263"/>
            <a:ext cx="742950" cy="235633"/>
          </a:xfrm>
          <a:prstGeom prst="rect">
            <a:avLst/>
          </a:prstGeom>
        </p:spPr>
        <p:txBody>
          <a:bodyPr/>
          <a:lstStyle/>
          <a:p>
            <a:fld id="{3A1D0638-4CBE-6449-BBE4-D7F009EC2F8D}" type="datetime1">
              <a:rPr lang="fi-FI" smtClean="0"/>
              <a:t>5.10.2023</a:t>
            </a:fld>
            <a:endParaRPr lang="fi-FI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0AC35A-7611-144E-9731-05642647FF43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fi-FI"/>
              <a:t>© OP Ryhmä / OP-Luottamuksellinen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F44ED0-D7AB-0643-8767-B2B6B24C281C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CFBC310-412D-4841-958B-3949C676B8F0}" type="slidenum">
              <a:rPr lang="fi-FI" smtClean="0"/>
              <a:pPr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90279497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olme sisältökohdet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10754" y="207819"/>
            <a:ext cx="8011454" cy="969680"/>
          </a:xfrm>
        </p:spPr>
        <p:txBody>
          <a:bodyPr/>
          <a:lstStyle>
            <a:lvl1pPr>
              <a:defRPr spc="-50" baseline="0"/>
            </a:lvl1pPr>
          </a:lstStyle>
          <a:p>
            <a:r>
              <a:rPr lang="fi-FI"/>
              <a:t>Muokkaa ots. perustyyl. napsautt.</a:t>
            </a:r>
            <a:endParaRPr lang="en-US"/>
          </a:p>
        </p:txBody>
      </p:sp>
      <p:sp>
        <p:nvSpPr>
          <p:cNvPr id="10" name="Content Placeholder 2"/>
          <p:cNvSpPr>
            <a:spLocks noGrp="1"/>
          </p:cNvSpPr>
          <p:nvPr>
            <p:ph sz="half" idx="1"/>
          </p:nvPr>
        </p:nvSpPr>
        <p:spPr>
          <a:xfrm>
            <a:off x="511200" y="1245772"/>
            <a:ext cx="2556000" cy="3420000"/>
          </a:xfrm>
        </p:spPr>
        <p:txBody>
          <a:bodyPr>
            <a:noAutofit/>
          </a:bodyPr>
          <a:lstStyle>
            <a:lvl1pPr>
              <a:defRPr spc="-50" baseline="0"/>
            </a:lvl1pPr>
            <a:lvl2pPr>
              <a:defRPr spc="-50" baseline="0"/>
            </a:lvl2pPr>
            <a:lvl3pPr>
              <a:defRPr spc="-50" baseline="0"/>
            </a:lvl3pPr>
            <a:lvl4pPr>
              <a:defRPr spc="-50" baseline="0"/>
            </a:lvl4pPr>
            <a:lvl5pPr>
              <a:defRPr spc="-50" baseline="0"/>
            </a:lvl5pPr>
          </a:lstStyle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US"/>
          </a:p>
        </p:txBody>
      </p:sp>
      <p:sp>
        <p:nvSpPr>
          <p:cNvPr id="11" name="Content Placeholder 3"/>
          <p:cNvSpPr>
            <a:spLocks noGrp="1"/>
          </p:cNvSpPr>
          <p:nvPr>
            <p:ph sz="half" idx="2"/>
          </p:nvPr>
        </p:nvSpPr>
        <p:spPr>
          <a:xfrm>
            <a:off x="3238481" y="1245772"/>
            <a:ext cx="2556000" cy="3420000"/>
          </a:xfrm>
        </p:spPr>
        <p:txBody>
          <a:bodyPr>
            <a:noAutofit/>
          </a:bodyPr>
          <a:lstStyle>
            <a:lvl1pPr>
              <a:defRPr spc="-50" baseline="0"/>
            </a:lvl1pPr>
            <a:lvl2pPr>
              <a:defRPr spc="-50" baseline="0"/>
            </a:lvl2pPr>
            <a:lvl3pPr>
              <a:defRPr spc="-50" baseline="0"/>
            </a:lvl3pPr>
            <a:lvl4pPr>
              <a:defRPr spc="-50" baseline="0"/>
            </a:lvl4pPr>
            <a:lvl5pPr>
              <a:defRPr spc="-50" baseline="0"/>
            </a:lvl5pPr>
          </a:lstStyle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US"/>
          </a:p>
        </p:txBody>
      </p:sp>
      <p:sp>
        <p:nvSpPr>
          <p:cNvPr id="12" name="Content Placeholder 3"/>
          <p:cNvSpPr>
            <a:spLocks noGrp="1"/>
          </p:cNvSpPr>
          <p:nvPr>
            <p:ph sz="half" idx="13"/>
          </p:nvPr>
        </p:nvSpPr>
        <p:spPr>
          <a:xfrm>
            <a:off x="5956262" y="1245772"/>
            <a:ext cx="2556000" cy="3420000"/>
          </a:xfrm>
        </p:spPr>
        <p:txBody>
          <a:bodyPr>
            <a:noAutofit/>
          </a:bodyPr>
          <a:lstStyle>
            <a:lvl1pPr>
              <a:defRPr spc="-50" baseline="0"/>
            </a:lvl1pPr>
            <a:lvl2pPr>
              <a:defRPr spc="-50" baseline="0"/>
            </a:lvl2pPr>
            <a:lvl3pPr>
              <a:defRPr spc="-50" baseline="0"/>
            </a:lvl3pPr>
            <a:lvl4pPr>
              <a:defRPr spc="-50" baseline="0"/>
            </a:lvl4pPr>
            <a:lvl5pPr>
              <a:defRPr spc="-50" baseline="0"/>
            </a:lvl5pPr>
          </a:lstStyle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FD5974-912E-B14C-B1B4-C332B1FFE60E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7444515" y="4767263"/>
            <a:ext cx="742950" cy="235633"/>
          </a:xfrm>
          <a:prstGeom prst="rect">
            <a:avLst/>
          </a:prstGeom>
        </p:spPr>
        <p:txBody>
          <a:bodyPr/>
          <a:lstStyle/>
          <a:p>
            <a:fld id="{5FA8B5B0-DF01-1846-A0FA-149ED617214D}" type="datetime1">
              <a:rPr lang="fi-FI" smtClean="0"/>
              <a:t>5.10.2023</a:t>
            </a:fld>
            <a:endParaRPr lang="fi-FI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BD8B7FB-6A0E-9040-B554-CCFDE49D581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i-FI"/>
              <a:t>© OP Ryhmä / OP-Luottamuksellinen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E5C45F-148D-8E4A-AF30-A5657B36ED5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CFBC310-412D-4841-958B-3949C676B8F0}" type="slidenum">
              <a:rPr lang="fi-FI" smtClean="0"/>
              <a:pPr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92505572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tailu 3 sisältö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10754" y="208800"/>
            <a:ext cx="8011454" cy="969680"/>
          </a:xfrm>
        </p:spPr>
        <p:txBody>
          <a:bodyPr/>
          <a:lstStyle>
            <a:lvl1pPr>
              <a:defRPr spc="-50" baseline="0"/>
            </a:lvl1pPr>
          </a:lstStyle>
          <a:p>
            <a:r>
              <a:rPr lang="fi-FI"/>
              <a:t>Muokkaa ots. perustyyl. napsautt.</a:t>
            </a:r>
            <a:endParaRPr lang="en-US"/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510754" y="1246591"/>
            <a:ext cx="8004596" cy="1080000"/>
          </a:xfrm>
        </p:spPr>
        <p:txBody>
          <a:bodyPr>
            <a:noAutofit/>
          </a:bodyPr>
          <a:lstStyle>
            <a:lvl1pPr>
              <a:buClr>
                <a:schemeClr val="accent1"/>
              </a:buClr>
              <a:defRPr spc="-50" baseline="0"/>
            </a:lvl1pPr>
            <a:lvl2pPr>
              <a:defRPr spc="-50" baseline="0"/>
            </a:lvl2pPr>
            <a:lvl3pPr>
              <a:defRPr spc="-50" baseline="0"/>
            </a:lvl3pPr>
          </a:lstStyle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3"/>
          </p:nvPr>
        </p:nvSpPr>
        <p:spPr>
          <a:xfrm>
            <a:off x="510754" y="2386611"/>
            <a:ext cx="8004596" cy="1080000"/>
          </a:xfrm>
        </p:spPr>
        <p:txBody>
          <a:bodyPr>
            <a:noAutofit/>
          </a:bodyPr>
          <a:lstStyle>
            <a:lvl1pPr>
              <a:buClr>
                <a:schemeClr val="accent1"/>
              </a:buClr>
              <a:defRPr spc="-50" baseline="0"/>
            </a:lvl1pPr>
            <a:lvl2pPr>
              <a:defRPr spc="-50" baseline="0"/>
            </a:lvl2pPr>
            <a:lvl3pPr>
              <a:defRPr spc="-50" baseline="0"/>
            </a:lvl3pPr>
          </a:lstStyle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4"/>
          </p:nvPr>
        </p:nvSpPr>
        <p:spPr>
          <a:xfrm>
            <a:off x="510754" y="3526631"/>
            <a:ext cx="8004596" cy="1080000"/>
          </a:xfrm>
        </p:spPr>
        <p:txBody>
          <a:bodyPr>
            <a:noAutofit/>
          </a:bodyPr>
          <a:lstStyle>
            <a:lvl1pPr>
              <a:buClr>
                <a:schemeClr val="accent1"/>
              </a:buClr>
              <a:defRPr spc="-50" baseline="0"/>
            </a:lvl1pPr>
            <a:lvl2pPr>
              <a:defRPr spc="-50" baseline="0"/>
            </a:lvl2pPr>
            <a:lvl3pPr>
              <a:defRPr spc="-50" baseline="0"/>
            </a:lvl3pPr>
          </a:lstStyle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7CF006D-5911-E44A-AC6C-3C0768EB229B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7444515" y="4767263"/>
            <a:ext cx="742950" cy="235633"/>
          </a:xfrm>
          <a:prstGeom prst="rect">
            <a:avLst/>
          </a:prstGeom>
        </p:spPr>
        <p:txBody>
          <a:bodyPr/>
          <a:lstStyle/>
          <a:p>
            <a:fld id="{686E9D2D-CB44-2244-9CD0-8861FF150523}" type="datetime1">
              <a:rPr lang="fi-FI" smtClean="0"/>
              <a:t>5.10.2023</a:t>
            </a:fld>
            <a:endParaRPr lang="fi-FI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1EF273-9398-9E4B-BB86-0478DDE2DE0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fi-FI"/>
              <a:t>© OP Ryhmä / OP-Luottamuksellinen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0BA317-54BC-FF4D-AA8C-69323EAB6B8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CFBC310-412D-4841-958B-3949C676B8F0}" type="slidenum">
              <a:rPr lang="fi-FI" smtClean="0"/>
              <a:pPr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9566921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yhj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A72484-F666-0743-8059-955F5DE6ED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444515" y="4767263"/>
            <a:ext cx="742950" cy="235633"/>
          </a:xfrm>
          <a:prstGeom prst="rect">
            <a:avLst/>
          </a:prstGeom>
        </p:spPr>
        <p:txBody>
          <a:bodyPr/>
          <a:lstStyle/>
          <a:p>
            <a:fld id="{98BCD869-CE92-8042-834E-92C302918250}" type="datetime1">
              <a:rPr lang="fi-FI" smtClean="0"/>
              <a:t>5.10.2023</a:t>
            </a:fld>
            <a:endParaRPr lang="fi-F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66500A-DB06-EF41-8EA6-357FA442F3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© OP Ryhmä / OP-Luottamuksellinen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E9E05C-A473-2C49-B2A5-3A52C59D2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BC310-412D-4841-958B-3949C676B8F0}" type="slidenum">
              <a:rPr lang="fi-FI" smtClean="0"/>
              <a:pPr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25648360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Vertailu 3 sisältö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510754" y="208799"/>
            <a:ext cx="8011454" cy="968400"/>
          </a:xfrm>
        </p:spPr>
        <p:txBody>
          <a:bodyPr/>
          <a:lstStyle>
            <a:lvl1pPr>
              <a:defRPr spc="-50" baseline="0"/>
            </a:lvl1pPr>
          </a:lstStyle>
          <a:p>
            <a:r>
              <a:rPr lang="fi-FI"/>
              <a:t>Muokkaa ots. perustyyl. napsautt.</a:t>
            </a:r>
            <a:endParaRPr lang="en-US"/>
          </a:p>
        </p:txBody>
      </p:sp>
      <p:sp>
        <p:nvSpPr>
          <p:cNvPr id="19" name="Tekstin paikkamerkki 9"/>
          <p:cNvSpPr>
            <a:spLocks noGrp="1"/>
          </p:cNvSpPr>
          <p:nvPr>
            <p:ph type="body" sz="quarter" idx="13" hasCustomPrompt="1"/>
          </p:nvPr>
        </p:nvSpPr>
        <p:spPr>
          <a:xfrm>
            <a:off x="511175" y="1247322"/>
            <a:ext cx="1504950" cy="1079500"/>
          </a:xfrm>
        </p:spPr>
        <p:txBody>
          <a:bodyPr anchor="t" anchorCtr="0">
            <a:noAutofit/>
          </a:bodyPr>
          <a:lstStyle>
            <a:lvl1pPr marL="0" indent="0" algn="l">
              <a:buNone/>
              <a:defRPr spc="-5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fi-FI"/>
              <a:t>Otsikko 1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idx="1"/>
          </p:nvPr>
        </p:nvSpPr>
        <p:spPr>
          <a:xfrm>
            <a:off x="2098964" y="1246591"/>
            <a:ext cx="6416386" cy="1080000"/>
          </a:xfrm>
        </p:spPr>
        <p:txBody>
          <a:bodyPr anchor="t" anchorCtr="0">
            <a:noAutofit/>
          </a:bodyPr>
          <a:lstStyle>
            <a:lvl1pPr>
              <a:buClr>
                <a:schemeClr val="accent1"/>
              </a:buClr>
              <a:defRPr spc="-50" baseline="0">
                <a:solidFill>
                  <a:schemeClr val="tx1"/>
                </a:solidFill>
              </a:defRPr>
            </a:lvl1pPr>
            <a:lvl2pPr>
              <a:defRPr spc="-50" baseline="0"/>
            </a:lvl2pPr>
            <a:lvl3pPr>
              <a:defRPr spc="-50" baseline="0"/>
            </a:lvl3pPr>
          </a:lstStyle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</p:txBody>
      </p:sp>
      <p:sp>
        <p:nvSpPr>
          <p:cNvPr id="21" name="Tekstin paikkamerkki 9"/>
          <p:cNvSpPr>
            <a:spLocks noGrp="1"/>
          </p:cNvSpPr>
          <p:nvPr>
            <p:ph type="body" sz="quarter" idx="14" hasCustomPrompt="1"/>
          </p:nvPr>
        </p:nvSpPr>
        <p:spPr>
          <a:xfrm>
            <a:off x="511175" y="2387227"/>
            <a:ext cx="1504950" cy="1079500"/>
          </a:xfrm>
        </p:spPr>
        <p:txBody>
          <a:bodyPr anchor="t" anchorCtr="0">
            <a:noAutofit/>
          </a:bodyPr>
          <a:lstStyle>
            <a:lvl1pPr marL="0" indent="0" algn="l">
              <a:buNone/>
              <a:defRPr spc="-5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fi-FI"/>
              <a:t>Otsikko 2</a:t>
            </a:r>
          </a:p>
        </p:txBody>
      </p:sp>
      <p:sp>
        <p:nvSpPr>
          <p:cNvPr id="22" name="Content Placeholder 2"/>
          <p:cNvSpPr>
            <a:spLocks noGrp="1"/>
          </p:cNvSpPr>
          <p:nvPr>
            <p:ph idx="15"/>
          </p:nvPr>
        </p:nvSpPr>
        <p:spPr>
          <a:xfrm>
            <a:off x="2098964" y="2386496"/>
            <a:ext cx="6416386" cy="1080000"/>
          </a:xfrm>
        </p:spPr>
        <p:txBody>
          <a:bodyPr anchor="t" anchorCtr="0">
            <a:noAutofit/>
          </a:bodyPr>
          <a:lstStyle>
            <a:lvl1pPr>
              <a:defRPr spc="-50" baseline="0"/>
            </a:lvl1pPr>
            <a:lvl2pPr>
              <a:defRPr spc="-50" baseline="0"/>
            </a:lvl2pPr>
            <a:lvl3pPr>
              <a:defRPr spc="-50" baseline="0"/>
            </a:lvl3pPr>
          </a:lstStyle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</p:txBody>
      </p:sp>
      <p:sp>
        <p:nvSpPr>
          <p:cNvPr id="23" name="Tekstin paikkamerkki 9"/>
          <p:cNvSpPr>
            <a:spLocks noGrp="1"/>
          </p:cNvSpPr>
          <p:nvPr>
            <p:ph type="body" sz="quarter" idx="16" hasCustomPrompt="1"/>
          </p:nvPr>
        </p:nvSpPr>
        <p:spPr>
          <a:xfrm>
            <a:off x="511175" y="3527132"/>
            <a:ext cx="1504950" cy="1079500"/>
          </a:xfrm>
        </p:spPr>
        <p:txBody>
          <a:bodyPr anchor="t" anchorCtr="0">
            <a:noAutofit/>
          </a:bodyPr>
          <a:lstStyle>
            <a:lvl1pPr marL="0" indent="0" algn="l">
              <a:buNone/>
              <a:defRPr spc="-5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fi-FI"/>
              <a:t>Otsikko 3</a:t>
            </a:r>
          </a:p>
        </p:txBody>
      </p:sp>
      <p:sp>
        <p:nvSpPr>
          <p:cNvPr id="24" name="Content Placeholder 2"/>
          <p:cNvSpPr>
            <a:spLocks noGrp="1"/>
          </p:cNvSpPr>
          <p:nvPr>
            <p:ph idx="17"/>
          </p:nvPr>
        </p:nvSpPr>
        <p:spPr>
          <a:xfrm>
            <a:off x="2098964" y="3526401"/>
            <a:ext cx="6416386" cy="1080000"/>
          </a:xfrm>
        </p:spPr>
        <p:txBody>
          <a:bodyPr anchor="t" anchorCtr="0">
            <a:noAutofit/>
          </a:bodyPr>
          <a:lstStyle>
            <a:lvl1pPr>
              <a:defRPr spc="-50" baseline="0"/>
            </a:lvl1pPr>
            <a:lvl2pPr>
              <a:defRPr spc="-50" baseline="0"/>
            </a:lvl2pPr>
            <a:lvl3pPr>
              <a:defRPr spc="-50" baseline="0"/>
            </a:lvl3pPr>
          </a:lstStyle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B6BD05F-A2B2-414E-845F-CA4010B22444}"/>
              </a:ext>
            </a:extLst>
          </p:cNvPr>
          <p:cNvSpPr>
            <a:spLocks noGrp="1"/>
          </p:cNvSpPr>
          <p:nvPr>
            <p:ph type="dt" sz="half" idx="18"/>
          </p:nvPr>
        </p:nvSpPr>
        <p:spPr>
          <a:xfrm>
            <a:off x="7444515" y="4767263"/>
            <a:ext cx="742950" cy="235633"/>
          </a:xfrm>
          <a:prstGeom prst="rect">
            <a:avLst/>
          </a:prstGeom>
        </p:spPr>
        <p:txBody>
          <a:bodyPr/>
          <a:lstStyle/>
          <a:p>
            <a:fld id="{DB47F0A8-E311-C745-A215-6A4542801E35}" type="datetime1">
              <a:rPr lang="fi-FI" smtClean="0"/>
              <a:t>5.10.2023</a:t>
            </a:fld>
            <a:endParaRPr lang="fi-FI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7D80F79-5256-9C45-9FBB-6914F6B86DC2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fi-FI"/>
              <a:t>© OP Ryhmä / OP-Luottamuksellinen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E07924-3534-3D43-9764-C942DB8E1453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2CFBC310-412D-4841-958B-3949C676B8F0}" type="slidenum">
              <a:rPr lang="fi-FI" smtClean="0"/>
              <a:pPr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69668574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oko sivun sisält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10754" y="464458"/>
            <a:ext cx="8004596" cy="4162202"/>
          </a:xfrm>
        </p:spPr>
        <p:txBody>
          <a:bodyPr/>
          <a:lstStyle>
            <a:lvl1pPr marL="0" indent="0">
              <a:buNone/>
              <a:defRPr baseline="0"/>
            </a:lvl1pPr>
            <a:lvl2pPr marL="269875" indent="0">
              <a:buNone/>
              <a:defRPr/>
            </a:lvl2pPr>
            <a:lvl3pPr marL="539750" indent="0">
              <a:buNone/>
              <a:defRPr/>
            </a:lvl3pPr>
            <a:lvl4pPr marL="806450" indent="0">
              <a:buNone/>
              <a:defRPr/>
            </a:lvl4pPr>
            <a:lvl5pPr marL="1079500" indent="0">
              <a:buNone/>
              <a:defRPr/>
            </a:lvl5pPr>
          </a:lstStyle>
          <a:p>
            <a:pPr lvl="0"/>
            <a:r>
              <a:rPr lang="en-US"/>
              <a:t>Koko </a:t>
            </a:r>
            <a:r>
              <a:rPr lang="en-US" err="1"/>
              <a:t>sivun</a:t>
            </a:r>
            <a:r>
              <a:rPr lang="en-US"/>
              <a:t> </a:t>
            </a:r>
            <a:r>
              <a:rPr lang="en-US" err="1"/>
              <a:t>teksti</a:t>
            </a:r>
            <a:r>
              <a:rPr lang="en-US"/>
              <a:t>, </a:t>
            </a:r>
            <a:r>
              <a:rPr lang="en-US" err="1"/>
              <a:t>taulukko</a:t>
            </a:r>
            <a:r>
              <a:rPr lang="en-US"/>
              <a:t>, </a:t>
            </a:r>
            <a:r>
              <a:rPr lang="en-US" err="1"/>
              <a:t>kuva</a:t>
            </a:r>
            <a:r>
              <a:rPr lang="en-US"/>
              <a:t>, </a:t>
            </a:r>
            <a:r>
              <a:rPr lang="en-US" err="1"/>
              <a:t>kaavio</a:t>
            </a:r>
            <a:r>
              <a:rPr lang="en-US"/>
              <a:t>, video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6A22A41-1622-A047-8577-D0CC8CB72C9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444515" y="4767263"/>
            <a:ext cx="742950" cy="235633"/>
          </a:xfrm>
          <a:prstGeom prst="rect">
            <a:avLst/>
          </a:prstGeom>
        </p:spPr>
        <p:txBody>
          <a:bodyPr/>
          <a:lstStyle/>
          <a:p>
            <a:fld id="{662994AC-F668-DA40-BF27-292D58295EB8}" type="datetime1">
              <a:rPr lang="fi-FI" smtClean="0"/>
              <a:t>5.10.2023</a:t>
            </a:fld>
            <a:endParaRPr lang="fi-FI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BB27FE4-F0F1-8448-B3A1-9E0E73B807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© OP Ryhmä / OP-Luottamuksellinen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C440350-1E2F-0240-BB7E-5269B0DD08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BC310-412D-4841-958B-3949C676B8F0}" type="slidenum">
              <a:rPr lang="fi-FI" smtClean="0"/>
              <a:pPr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99653797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elikentt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9"/>
          <p:cNvCxnSpPr/>
          <p:nvPr/>
        </p:nvCxnSpPr>
        <p:spPr>
          <a:xfrm rot="5400000">
            <a:off x="3731700" y="2281292"/>
            <a:ext cx="1809156" cy="16363"/>
          </a:xfrm>
          <a:prstGeom prst="line">
            <a:avLst/>
          </a:prstGeom>
          <a:ln w="3175" cap="flat" cmpd="sng" algn="ctr">
            <a:solidFill>
              <a:srgbClr val="B4B4B4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10"/>
          <p:cNvCxnSpPr/>
          <p:nvPr/>
        </p:nvCxnSpPr>
        <p:spPr>
          <a:xfrm rot="10800000">
            <a:off x="845453" y="2374902"/>
            <a:ext cx="7815383" cy="25400"/>
          </a:xfrm>
          <a:prstGeom prst="line">
            <a:avLst/>
          </a:prstGeom>
          <a:ln w="3175" cap="flat" cmpd="sng" algn="ctr">
            <a:solidFill>
              <a:srgbClr val="B4B4B4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kstiruutu 13"/>
          <p:cNvSpPr txBox="1"/>
          <p:nvPr/>
        </p:nvSpPr>
        <p:spPr>
          <a:xfrm>
            <a:off x="4970815" y="1167594"/>
            <a:ext cx="65864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spc="-50" baseline="0">
                <a:solidFill>
                  <a:srgbClr val="F15C00"/>
                </a:solidFill>
                <a:latin typeface="OP Chevin Pro Light"/>
                <a:cs typeface="OP Chevin Pro Light"/>
              </a:rPr>
              <a:t>2</a:t>
            </a:r>
          </a:p>
        </p:txBody>
      </p:sp>
      <p:sp>
        <p:nvSpPr>
          <p:cNvPr id="15" name="Tekstiruutu 14"/>
          <p:cNvSpPr txBox="1"/>
          <p:nvPr/>
        </p:nvSpPr>
        <p:spPr>
          <a:xfrm>
            <a:off x="4959253" y="2306635"/>
            <a:ext cx="658642" cy="1107996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sz="6600" spc="-50" baseline="0">
                <a:solidFill>
                  <a:srgbClr val="F15C00"/>
                </a:solidFill>
                <a:latin typeface="OP Chevin Pro Light"/>
                <a:cs typeface="OP Chevin Pro Light"/>
              </a:rPr>
              <a:t>4</a:t>
            </a:r>
          </a:p>
        </p:txBody>
      </p:sp>
      <p:sp>
        <p:nvSpPr>
          <p:cNvPr id="16" name="Tekstiruutu 15"/>
          <p:cNvSpPr txBox="1"/>
          <p:nvPr/>
        </p:nvSpPr>
        <p:spPr>
          <a:xfrm>
            <a:off x="693098" y="2301720"/>
            <a:ext cx="658642" cy="1107996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sz="6600" spc="-50" baseline="0">
                <a:solidFill>
                  <a:srgbClr val="F15C00"/>
                </a:solidFill>
                <a:latin typeface="OP Chevin Pro Light"/>
                <a:cs typeface="OP Chevin Pro Light"/>
              </a:rPr>
              <a:t>3</a:t>
            </a:r>
          </a:p>
        </p:txBody>
      </p:sp>
      <p:sp>
        <p:nvSpPr>
          <p:cNvPr id="17" name="Tekstiruutu 16"/>
          <p:cNvSpPr txBox="1"/>
          <p:nvPr/>
        </p:nvSpPr>
        <p:spPr>
          <a:xfrm>
            <a:off x="693098" y="1167594"/>
            <a:ext cx="65864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spc="-50" baseline="0">
                <a:solidFill>
                  <a:srgbClr val="F15C00"/>
                </a:solidFill>
                <a:latin typeface="OP Chevin Pro Light"/>
                <a:cs typeface="OP Chevin Pro Light"/>
              </a:rPr>
              <a:t>1</a:t>
            </a:r>
          </a:p>
        </p:txBody>
      </p:sp>
      <p:sp>
        <p:nvSpPr>
          <p:cNvPr id="25" name="Tekstin paikkamerkki 3"/>
          <p:cNvSpPr>
            <a:spLocks noGrp="1"/>
          </p:cNvSpPr>
          <p:nvPr>
            <p:ph type="body" sz="quarter" idx="13"/>
          </p:nvPr>
        </p:nvSpPr>
        <p:spPr>
          <a:xfrm>
            <a:off x="1379359" y="1411326"/>
            <a:ext cx="2940923" cy="67500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>
              <a:lnSpc>
                <a:spcPct val="90000"/>
              </a:lnSpc>
              <a:spcBef>
                <a:spcPts val="24"/>
              </a:spcBef>
              <a:buFont typeface="Arial" pitchFamily="34" charset="0"/>
              <a:buNone/>
              <a:defRPr spc="-50" baseline="0">
                <a:solidFill>
                  <a:schemeClr val="tx1"/>
                </a:solidFill>
              </a:defRPr>
            </a:lvl1pPr>
            <a:lvl2pPr>
              <a:defRPr/>
            </a:lvl2pPr>
          </a:lstStyle>
          <a:p>
            <a:pPr lvl="0"/>
            <a:r>
              <a:rPr lang="fi-FI"/>
              <a:t>Muokkaa tekstin perustyylejä napsauttamalla</a:t>
            </a:r>
          </a:p>
        </p:txBody>
      </p:sp>
      <p:sp>
        <p:nvSpPr>
          <p:cNvPr id="26" name="Tekstin paikkamerkki 13"/>
          <p:cNvSpPr>
            <a:spLocks noGrp="1"/>
          </p:cNvSpPr>
          <p:nvPr>
            <p:ph type="body" sz="quarter" idx="14"/>
          </p:nvPr>
        </p:nvSpPr>
        <p:spPr>
          <a:xfrm>
            <a:off x="5642737" y="1411326"/>
            <a:ext cx="2940923" cy="67500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>
              <a:lnSpc>
                <a:spcPct val="90000"/>
              </a:lnSpc>
              <a:buNone/>
              <a:defRPr spc="-5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fi-FI"/>
              <a:t>Muokkaa tekstin perustyylejä napsauttamalla</a:t>
            </a:r>
          </a:p>
        </p:txBody>
      </p:sp>
      <p:sp>
        <p:nvSpPr>
          <p:cNvPr id="27" name="Tekstin paikkamerkki 15"/>
          <p:cNvSpPr>
            <a:spLocks noGrp="1"/>
          </p:cNvSpPr>
          <p:nvPr>
            <p:ph type="body" sz="quarter" idx="15"/>
          </p:nvPr>
        </p:nvSpPr>
        <p:spPr>
          <a:xfrm>
            <a:off x="1379359" y="2563073"/>
            <a:ext cx="2940923" cy="67500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>
              <a:lnSpc>
                <a:spcPct val="90000"/>
              </a:lnSpc>
              <a:buNone/>
              <a:defRPr spc="-5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fi-FI"/>
              <a:t>Muokkaa tekstin perustyylejä napsauttamalla</a:t>
            </a:r>
          </a:p>
        </p:txBody>
      </p:sp>
      <p:sp>
        <p:nvSpPr>
          <p:cNvPr id="28" name="Tekstin paikkamerkki 17"/>
          <p:cNvSpPr>
            <a:spLocks noGrp="1"/>
          </p:cNvSpPr>
          <p:nvPr>
            <p:ph type="body" sz="quarter" idx="16"/>
          </p:nvPr>
        </p:nvSpPr>
        <p:spPr>
          <a:xfrm>
            <a:off x="5642866" y="2563073"/>
            <a:ext cx="2940923" cy="67500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>
              <a:lnSpc>
                <a:spcPct val="90000"/>
              </a:lnSpc>
              <a:buNone/>
              <a:defRPr spc="-5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fi-FI"/>
              <a:t>Muokkaa tekstin perustyylejä napsauttamalla</a:t>
            </a:r>
          </a:p>
        </p:txBody>
      </p:sp>
      <p:sp>
        <p:nvSpPr>
          <p:cNvPr id="29" name="Tekstin paikkamerkki 19"/>
          <p:cNvSpPr>
            <a:spLocks noGrp="1"/>
          </p:cNvSpPr>
          <p:nvPr>
            <p:ph type="body" sz="quarter" idx="17"/>
          </p:nvPr>
        </p:nvSpPr>
        <p:spPr>
          <a:xfrm>
            <a:off x="774901" y="3813572"/>
            <a:ext cx="7797599" cy="7560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spc="-5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fi-FI"/>
              <a:t>Muokkaa tekstin perustyylejä napsauttamalla</a:t>
            </a:r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510754" y="208800"/>
            <a:ext cx="8011454" cy="965985"/>
          </a:xfrm>
        </p:spPr>
        <p:txBody>
          <a:bodyPr/>
          <a:lstStyle>
            <a:lvl1pPr>
              <a:defRPr spc="-50" baseline="0"/>
            </a:lvl1pPr>
          </a:lstStyle>
          <a:p>
            <a:r>
              <a:rPr lang="fi-FI"/>
              <a:t>Muokkaa ots. perustyyl. napsautt.</a:t>
            </a:r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544B3F-A901-1249-BD08-3E8F9B4C09B8}"/>
              </a:ext>
            </a:extLst>
          </p:cNvPr>
          <p:cNvSpPr>
            <a:spLocks noGrp="1"/>
          </p:cNvSpPr>
          <p:nvPr>
            <p:ph type="dt" sz="half" idx="18"/>
          </p:nvPr>
        </p:nvSpPr>
        <p:spPr>
          <a:xfrm>
            <a:off x="7444515" y="4767263"/>
            <a:ext cx="742950" cy="235633"/>
          </a:xfrm>
          <a:prstGeom prst="rect">
            <a:avLst/>
          </a:prstGeom>
        </p:spPr>
        <p:txBody>
          <a:bodyPr/>
          <a:lstStyle/>
          <a:p>
            <a:fld id="{217D4CE0-4922-7447-B493-AB6A00D77A35}" type="datetime1">
              <a:rPr lang="fi-FI" smtClean="0"/>
              <a:t>5.10.2023</a:t>
            </a:fld>
            <a:endParaRPr lang="fi-FI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1CB2A1C-469B-714A-93A0-CE93537161E6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fi-FI"/>
              <a:t>© OP Ryhmä / OP-Luottamuksellinen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45E153-C3EE-9C43-8794-8AA4276E6924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2CFBC310-412D-4841-958B-3949C676B8F0}" type="slidenum">
              <a:rPr lang="fi-FI" smtClean="0"/>
              <a:pPr/>
              <a:t>‹#›</a:t>
            </a:fld>
            <a:endParaRPr lang="fi-FI"/>
          </a:p>
        </p:txBody>
      </p:sp>
      <p:cxnSp>
        <p:nvCxnSpPr>
          <p:cNvPr id="18" name="Straight Connector 9">
            <a:extLst>
              <a:ext uri="{FF2B5EF4-FFF2-40B4-BE49-F238E27FC236}">
                <a16:creationId xmlns:a16="http://schemas.microsoft.com/office/drawing/2014/main" id="{5963A0A4-DCC5-954A-85BC-D65E83471379}"/>
              </a:ext>
            </a:extLst>
          </p:cNvPr>
          <p:cNvCxnSpPr/>
          <p:nvPr userDrawn="1"/>
        </p:nvCxnSpPr>
        <p:spPr>
          <a:xfrm rot="5400000">
            <a:off x="3731700" y="2281292"/>
            <a:ext cx="1809156" cy="16363"/>
          </a:xfrm>
          <a:prstGeom prst="line">
            <a:avLst/>
          </a:prstGeom>
          <a:ln w="3175" cap="flat" cmpd="sng" algn="ctr">
            <a:solidFill>
              <a:srgbClr val="B4B4B4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0">
            <a:extLst>
              <a:ext uri="{FF2B5EF4-FFF2-40B4-BE49-F238E27FC236}">
                <a16:creationId xmlns:a16="http://schemas.microsoft.com/office/drawing/2014/main" id="{907ABC55-F94A-9B47-9DBE-CCA5D6C3160D}"/>
              </a:ext>
            </a:extLst>
          </p:cNvPr>
          <p:cNvCxnSpPr/>
          <p:nvPr userDrawn="1"/>
        </p:nvCxnSpPr>
        <p:spPr>
          <a:xfrm rot="10800000">
            <a:off x="845453" y="2374902"/>
            <a:ext cx="7815383" cy="25400"/>
          </a:xfrm>
          <a:prstGeom prst="line">
            <a:avLst/>
          </a:prstGeom>
          <a:ln w="3175" cap="flat" cmpd="sng" algn="ctr">
            <a:solidFill>
              <a:srgbClr val="B4B4B4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kstiruutu 13">
            <a:extLst>
              <a:ext uri="{FF2B5EF4-FFF2-40B4-BE49-F238E27FC236}">
                <a16:creationId xmlns:a16="http://schemas.microsoft.com/office/drawing/2014/main" id="{A1A60CB8-D435-3B42-87FF-D922D3F8A8C0}"/>
              </a:ext>
            </a:extLst>
          </p:cNvPr>
          <p:cNvSpPr txBox="1"/>
          <p:nvPr userDrawn="1"/>
        </p:nvSpPr>
        <p:spPr>
          <a:xfrm>
            <a:off x="4970815" y="1167594"/>
            <a:ext cx="65864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spc="-50" baseline="0">
                <a:solidFill>
                  <a:srgbClr val="FF6A10"/>
                </a:solidFill>
                <a:latin typeface="OP Chevin Pro Light"/>
                <a:cs typeface="OP Chevin Pro Light"/>
              </a:rPr>
              <a:t>2</a:t>
            </a:r>
          </a:p>
        </p:txBody>
      </p:sp>
      <p:sp>
        <p:nvSpPr>
          <p:cNvPr id="22" name="Tekstiruutu 14">
            <a:extLst>
              <a:ext uri="{FF2B5EF4-FFF2-40B4-BE49-F238E27FC236}">
                <a16:creationId xmlns:a16="http://schemas.microsoft.com/office/drawing/2014/main" id="{7431149C-14E8-9440-866F-C9925D8081E4}"/>
              </a:ext>
            </a:extLst>
          </p:cNvPr>
          <p:cNvSpPr txBox="1"/>
          <p:nvPr userDrawn="1"/>
        </p:nvSpPr>
        <p:spPr>
          <a:xfrm>
            <a:off x="4959253" y="2306635"/>
            <a:ext cx="658642" cy="1107996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sz="6600" spc="-50" baseline="0">
                <a:solidFill>
                  <a:srgbClr val="FF6A10"/>
                </a:solidFill>
                <a:latin typeface="OP Chevin Pro Light"/>
                <a:cs typeface="OP Chevin Pro Light"/>
              </a:rPr>
              <a:t>4</a:t>
            </a:r>
          </a:p>
        </p:txBody>
      </p:sp>
      <p:sp>
        <p:nvSpPr>
          <p:cNvPr id="23" name="Tekstiruutu 15">
            <a:extLst>
              <a:ext uri="{FF2B5EF4-FFF2-40B4-BE49-F238E27FC236}">
                <a16:creationId xmlns:a16="http://schemas.microsoft.com/office/drawing/2014/main" id="{97A717A9-7ADF-524B-BD90-B2232B85FF8D}"/>
              </a:ext>
            </a:extLst>
          </p:cNvPr>
          <p:cNvSpPr txBox="1"/>
          <p:nvPr userDrawn="1"/>
        </p:nvSpPr>
        <p:spPr>
          <a:xfrm>
            <a:off x="693098" y="2301720"/>
            <a:ext cx="658642" cy="1107996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sz="6600" spc="-50" baseline="0">
                <a:solidFill>
                  <a:srgbClr val="FF6A10"/>
                </a:solidFill>
                <a:latin typeface="OP Chevin Pro Light"/>
                <a:cs typeface="OP Chevin Pro Light"/>
              </a:rPr>
              <a:t>3</a:t>
            </a:r>
          </a:p>
        </p:txBody>
      </p:sp>
      <p:sp>
        <p:nvSpPr>
          <p:cNvPr id="24" name="Tekstiruutu 16">
            <a:extLst>
              <a:ext uri="{FF2B5EF4-FFF2-40B4-BE49-F238E27FC236}">
                <a16:creationId xmlns:a16="http://schemas.microsoft.com/office/drawing/2014/main" id="{B143C2D0-4F1A-0F41-BA90-6068BE34FEDB}"/>
              </a:ext>
            </a:extLst>
          </p:cNvPr>
          <p:cNvSpPr txBox="1"/>
          <p:nvPr userDrawn="1"/>
        </p:nvSpPr>
        <p:spPr>
          <a:xfrm>
            <a:off x="693098" y="1167594"/>
            <a:ext cx="65864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spc="-50" baseline="0">
                <a:solidFill>
                  <a:srgbClr val="FF6A10"/>
                </a:solidFill>
                <a:latin typeface="OP Chevin Pro Light"/>
                <a:cs typeface="OP Chevin Pro Light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38014385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elikenttä suuremp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Straight Connector 9"/>
          <p:cNvCxnSpPr/>
          <p:nvPr/>
        </p:nvCxnSpPr>
        <p:spPr>
          <a:xfrm>
            <a:off x="4499992" y="1321062"/>
            <a:ext cx="0" cy="3122896"/>
          </a:xfrm>
          <a:prstGeom prst="line">
            <a:avLst/>
          </a:prstGeom>
          <a:ln w="3175" cap="flat" cmpd="sng" algn="ctr">
            <a:solidFill>
              <a:srgbClr val="B4B4B4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10"/>
          <p:cNvCxnSpPr/>
          <p:nvPr/>
        </p:nvCxnSpPr>
        <p:spPr>
          <a:xfrm rot="10800000">
            <a:off x="566273" y="2762373"/>
            <a:ext cx="8214046" cy="25400"/>
          </a:xfrm>
          <a:prstGeom prst="line">
            <a:avLst/>
          </a:prstGeom>
          <a:ln w="3175" cap="flat" cmpd="sng" algn="ctr">
            <a:solidFill>
              <a:srgbClr val="B4B4B4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kstiruutu 29"/>
          <p:cNvSpPr txBox="1"/>
          <p:nvPr/>
        </p:nvSpPr>
        <p:spPr>
          <a:xfrm>
            <a:off x="4544800" y="1185506"/>
            <a:ext cx="615553" cy="1015663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sz="6000" spc="-50" baseline="0">
                <a:solidFill>
                  <a:srgbClr val="F15C00"/>
                </a:solidFill>
                <a:latin typeface="OP Chevin Pro Light"/>
                <a:cs typeface="OP Chevin Pro Light"/>
              </a:rPr>
              <a:t>2</a:t>
            </a:r>
          </a:p>
        </p:txBody>
      </p:sp>
      <p:sp>
        <p:nvSpPr>
          <p:cNvPr id="31" name="Tekstiruutu 30"/>
          <p:cNvSpPr txBox="1"/>
          <p:nvPr/>
        </p:nvSpPr>
        <p:spPr>
          <a:xfrm>
            <a:off x="4533238" y="2708215"/>
            <a:ext cx="615553" cy="1015663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sz="6000" spc="-50" baseline="0">
                <a:solidFill>
                  <a:srgbClr val="F15C00"/>
                </a:solidFill>
                <a:latin typeface="OP Chevin Pro Light"/>
                <a:cs typeface="OP Chevin Pro Light"/>
              </a:rPr>
              <a:t>4</a:t>
            </a:r>
          </a:p>
        </p:txBody>
      </p:sp>
      <p:sp>
        <p:nvSpPr>
          <p:cNvPr id="32" name="Tekstiruutu 31"/>
          <p:cNvSpPr txBox="1"/>
          <p:nvPr/>
        </p:nvSpPr>
        <p:spPr>
          <a:xfrm>
            <a:off x="342961" y="2756952"/>
            <a:ext cx="615553" cy="1015663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sz="6000" spc="-50" baseline="0">
                <a:solidFill>
                  <a:srgbClr val="F15C00"/>
                </a:solidFill>
                <a:latin typeface="OP Chevin Pro Light"/>
                <a:cs typeface="OP Chevin Pro Light"/>
              </a:rPr>
              <a:t>3</a:t>
            </a:r>
          </a:p>
        </p:txBody>
      </p:sp>
      <p:sp>
        <p:nvSpPr>
          <p:cNvPr id="33" name="Tekstiruutu 32"/>
          <p:cNvSpPr txBox="1"/>
          <p:nvPr/>
        </p:nvSpPr>
        <p:spPr>
          <a:xfrm>
            <a:off x="342961" y="1185506"/>
            <a:ext cx="615553" cy="1015663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sz="6000" spc="-50" baseline="0">
                <a:solidFill>
                  <a:srgbClr val="F15C00"/>
                </a:solidFill>
                <a:latin typeface="OP Chevin Pro Light"/>
                <a:cs typeface="OP Chevin Pro Light"/>
              </a:rPr>
              <a:t>1</a:t>
            </a:r>
          </a:p>
        </p:txBody>
      </p:sp>
      <p:sp>
        <p:nvSpPr>
          <p:cNvPr id="17" name="Tekstin paikkamerkki 3"/>
          <p:cNvSpPr>
            <a:spLocks noGrp="1"/>
          </p:cNvSpPr>
          <p:nvPr>
            <p:ph type="body" sz="quarter" idx="13"/>
          </p:nvPr>
        </p:nvSpPr>
        <p:spPr>
          <a:xfrm>
            <a:off x="919025" y="1338999"/>
            <a:ext cx="3447224" cy="119580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Font typeface="Arial" pitchFamily="34" charset="0"/>
              <a:buNone/>
              <a:defRPr spc="-50" baseline="0">
                <a:solidFill>
                  <a:schemeClr val="tx1"/>
                </a:solidFill>
              </a:defRPr>
            </a:lvl1pPr>
            <a:lvl2pPr>
              <a:defRPr/>
            </a:lvl2pPr>
          </a:lstStyle>
          <a:p>
            <a:pPr lvl="0"/>
            <a:r>
              <a:rPr lang="fi-FI"/>
              <a:t>Muokkaa tekstin perustyylejä napsauttamalla</a:t>
            </a:r>
          </a:p>
        </p:txBody>
      </p:sp>
      <p:sp>
        <p:nvSpPr>
          <p:cNvPr id="20" name="Tekstin paikkamerkki 13"/>
          <p:cNvSpPr>
            <a:spLocks noGrp="1"/>
          </p:cNvSpPr>
          <p:nvPr>
            <p:ph type="body" sz="quarter" idx="14"/>
          </p:nvPr>
        </p:nvSpPr>
        <p:spPr>
          <a:xfrm>
            <a:off x="5172130" y="1338999"/>
            <a:ext cx="3594102" cy="119580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80000"/>
              </a:lnSpc>
              <a:buNone/>
              <a:defRPr spc="-5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fi-FI"/>
              <a:t>Muokkaa tekstin perustyylejä napsauttamalla</a:t>
            </a:r>
          </a:p>
        </p:txBody>
      </p:sp>
      <p:sp>
        <p:nvSpPr>
          <p:cNvPr id="21" name="Tekstin paikkamerkki 15"/>
          <p:cNvSpPr>
            <a:spLocks noGrp="1"/>
          </p:cNvSpPr>
          <p:nvPr>
            <p:ph type="body" sz="quarter" idx="15"/>
          </p:nvPr>
        </p:nvSpPr>
        <p:spPr>
          <a:xfrm>
            <a:off x="919025" y="2960122"/>
            <a:ext cx="3447224" cy="119580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80000"/>
              </a:lnSpc>
              <a:buNone/>
              <a:defRPr spc="-5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fi-FI"/>
              <a:t>Muokkaa tekstin perustyylejä napsauttamalla</a:t>
            </a:r>
          </a:p>
        </p:txBody>
      </p:sp>
      <p:sp>
        <p:nvSpPr>
          <p:cNvPr id="22" name="Tekstin paikkamerkki 17"/>
          <p:cNvSpPr>
            <a:spLocks noGrp="1"/>
          </p:cNvSpPr>
          <p:nvPr>
            <p:ph type="body" sz="quarter" idx="16"/>
          </p:nvPr>
        </p:nvSpPr>
        <p:spPr>
          <a:xfrm>
            <a:off x="5172259" y="2960122"/>
            <a:ext cx="3594102" cy="119580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80000"/>
              </a:lnSpc>
              <a:buNone/>
              <a:defRPr spc="-5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fi-FI"/>
              <a:t>Muokkaa tekstin perustyylejä napsauttamalla</a:t>
            </a:r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510754" y="208800"/>
            <a:ext cx="8011454" cy="965985"/>
          </a:xfrm>
        </p:spPr>
        <p:txBody>
          <a:bodyPr/>
          <a:lstStyle>
            <a:lvl1pPr>
              <a:defRPr spc="-50" baseline="0"/>
            </a:lvl1pPr>
          </a:lstStyle>
          <a:p>
            <a:r>
              <a:rPr lang="fi-FI"/>
              <a:t>Muokkaa ots. perustyyl. napsautt.</a:t>
            </a:r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82AFBAB-BF86-884B-BA4A-61C1271D7E5B}"/>
              </a:ext>
            </a:extLst>
          </p:cNvPr>
          <p:cNvSpPr>
            <a:spLocks noGrp="1"/>
          </p:cNvSpPr>
          <p:nvPr>
            <p:ph type="dt" sz="half" idx="17"/>
          </p:nvPr>
        </p:nvSpPr>
        <p:spPr>
          <a:xfrm>
            <a:off x="7444515" y="4767263"/>
            <a:ext cx="742950" cy="235633"/>
          </a:xfrm>
          <a:prstGeom prst="rect">
            <a:avLst/>
          </a:prstGeom>
        </p:spPr>
        <p:txBody>
          <a:bodyPr/>
          <a:lstStyle/>
          <a:p>
            <a:fld id="{F204784D-5E6F-1C40-927D-B485A2AC102A}" type="datetime1">
              <a:rPr lang="fi-FI" smtClean="0"/>
              <a:t>5.10.2023</a:t>
            </a:fld>
            <a:endParaRPr lang="fi-FI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3431FBF-4217-C745-8B44-23E759B1504A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fi-FI"/>
              <a:t>© OP Ryhmä / OP-Luottamuksellinen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F1F11-A1E8-294B-A7FA-7C6913D61F6F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2CFBC310-412D-4841-958B-3949C676B8F0}" type="slidenum">
              <a:rPr lang="fi-FI" smtClean="0"/>
              <a:pPr/>
              <a:t>‹#›</a:t>
            </a:fld>
            <a:endParaRPr lang="fi-FI"/>
          </a:p>
        </p:txBody>
      </p:sp>
      <p:cxnSp>
        <p:nvCxnSpPr>
          <p:cNvPr id="16" name="Straight Connector 9">
            <a:extLst>
              <a:ext uri="{FF2B5EF4-FFF2-40B4-BE49-F238E27FC236}">
                <a16:creationId xmlns:a16="http://schemas.microsoft.com/office/drawing/2014/main" id="{80FCAA4C-A3C9-694E-B235-ABF2C2A62E31}"/>
              </a:ext>
            </a:extLst>
          </p:cNvPr>
          <p:cNvCxnSpPr/>
          <p:nvPr userDrawn="1"/>
        </p:nvCxnSpPr>
        <p:spPr>
          <a:xfrm>
            <a:off x="4499992" y="1321062"/>
            <a:ext cx="0" cy="3122896"/>
          </a:xfrm>
          <a:prstGeom prst="line">
            <a:avLst/>
          </a:prstGeom>
          <a:ln w="3175" cap="flat" cmpd="sng" algn="ctr">
            <a:solidFill>
              <a:srgbClr val="B4B4B4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10">
            <a:extLst>
              <a:ext uri="{FF2B5EF4-FFF2-40B4-BE49-F238E27FC236}">
                <a16:creationId xmlns:a16="http://schemas.microsoft.com/office/drawing/2014/main" id="{74739482-B7B4-0A41-9DB6-7A6817F39A16}"/>
              </a:ext>
            </a:extLst>
          </p:cNvPr>
          <p:cNvCxnSpPr/>
          <p:nvPr userDrawn="1"/>
        </p:nvCxnSpPr>
        <p:spPr>
          <a:xfrm rot="10800000">
            <a:off x="566273" y="2762373"/>
            <a:ext cx="8214046" cy="25400"/>
          </a:xfrm>
          <a:prstGeom prst="line">
            <a:avLst/>
          </a:prstGeom>
          <a:ln w="3175" cap="flat" cmpd="sng" algn="ctr">
            <a:solidFill>
              <a:srgbClr val="B4B4B4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kstiruutu 29">
            <a:extLst>
              <a:ext uri="{FF2B5EF4-FFF2-40B4-BE49-F238E27FC236}">
                <a16:creationId xmlns:a16="http://schemas.microsoft.com/office/drawing/2014/main" id="{8072E4A3-32D0-0F46-A9C2-701D76ACF402}"/>
              </a:ext>
            </a:extLst>
          </p:cNvPr>
          <p:cNvSpPr txBox="1"/>
          <p:nvPr userDrawn="1"/>
        </p:nvSpPr>
        <p:spPr>
          <a:xfrm>
            <a:off x="4544800" y="1185506"/>
            <a:ext cx="615553" cy="1015663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sz="6000" spc="-50" baseline="0">
                <a:solidFill>
                  <a:srgbClr val="FF6A10"/>
                </a:solidFill>
                <a:latin typeface="OP Chevin Pro Light"/>
                <a:cs typeface="OP Chevin Pro Light"/>
              </a:rPr>
              <a:t>2</a:t>
            </a:r>
          </a:p>
        </p:txBody>
      </p:sp>
      <p:sp>
        <p:nvSpPr>
          <p:cNvPr id="26" name="Tekstiruutu 30">
            <a:extLst>
              <a:ext uri="{FF2B5EF4-FFF2-40B4-BE49-F238E27FC236}">
                <a16:creationId xmlns:a16="http://schemas.microsoft.com/office/drawing/2014/main" id="{1B525242-EF33-7C45-8B85-29DB2EB92677}"/>
              </a:ext>
            </a:extLst>
          </p:cNvPr>
          <p:cNvSpPr txBox="1"/>
          <p:nvPr userDrawn="1"/>
        </p:nvSpPr>
        <p:spPr>
          <a:xfrm>
            <a:off x="4533238" y="2708215"/>
            <a:ext cx="615553" cy="1015663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sz="6000" spc="-50" baseline="0">
                <a:solidFill>
                  <a:srgbClr val="FF6A10"/>
                </a:solidFill>
                <a:latin typeface="OP Chevin Pro Light"/>
                <a:cs typeface="OP Chevin Pro Light"/>
              </a:rPr>
              <a:t>4</a:t>
            </a:r>
          </a:p>
        </p:txBody>
      </p:sp>
      <p:sp>
        <p:nvSpPr>
          <p:cNvPr id="27" name="Tekstiruutu 31">
            <a:extLst>
              <a:ext uri="{FF2B5EF4-FFF2-40B4-BE49-F238E27FC236}">
                <a16:creationId xmlns:a16="http://schemas.microsoft.com/office/drawing/2014/main" id="{EE7A6095-CC8E-7E49-8FDD-60C02BB4D1A6}"/>
              </a:ext>
            </a:extLst>
          </p:cNvPr>
          <p:cNvSpPr txBox="1"/>
          <p:nvPr userDrawn="1"/>
        </p:nvSpPr>
        <p:spPr>
          <a:xfrm>
            <a:off x="342961" y="2756952"/>
            <a:ext cx="615553" cy="1015663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sz="6000" spc="-50" baseline="0">
                <a:solidFill>
                  <a:srgbClr val="FF6A10"/>
                </a:solidFill>
                <a:latin typeface="OP Chevin Pro Light"/>
                <a:cs typeface="OP Chevin Pro Light"/>
              </a:rPr>
              <a:t>3</a:t>
            </a:r>
          </a:p>
        </p:txBody>
      </p:sp>
      <p:sp>
        <p:nvSpPr>
          <p:cNvPr id="28" name="Tekstiruutu 32">
            <a:extLst>
              <a:ext uri="{FF2B5EF4-FFF2-40B4-BE49-F238E27FC236}">
                <a16:creationId xmlns:a16="http://schemas.microsoft.com/office/drawing/2014/main" id="{B3527BC7-8F28-014C-801F-15DDFC89434D}"/>
              </a:ext>
            </a:extLst>
          </p:cNvPr>
          <p:cNvSpPr txBox="1"/>
          <p:nvPr userDrawn="1"/>
        </p:nvSpPr>
        <p:spPr>
          <a:xfrm>
            <a:off x="342961" y="1185506"/>
            <a:ext cx="615553" cy="1015663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sz="6000" spc="-50" baseline="0">
                <a:solidFill>
                  <a:srgbClr val="FF6A10"/>
                </a:solidFill>
                <a:latin typeface="OP Chevin Pro Light"/>
                <a:cs typeface="OP Chevin Pro Light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9414007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sältö ja kuvapal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isällön paikkamerkki 2"/>
          <p:cNvSpPr>
            <a:spLocks noGrp="1"/>
          </p:cNvSpPr>
          <p:nvPr>
            <p:ph idx="1"/>
          </p:nvPr>
        </p:nvSpPr>
        <p:spPr>
          <a:xfrm>
            <a:off x="510754" y="1245772"/>
            <a:ext cx="4531146" cy="326775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pc="-50" baseline="0"/>
            </a:lvl1pPr>
            <a:lvl2pPr>
              <a:defRPr spc="-50" baseline="0"/>
            </a:lvl2pPr>
            <a:lvl3pPr>
              <a:defRPr spc="-50" baseline="0"/>
            </a:lvl3pPr>
            <a:lvl4pPr>
              <a:defRPr spc="-50" baseline="0"/>
            </a:lvl4pPr>
            <a:lvl5pPr>
              <a:defRPr spc="-50" baseline="0"/>
            </a:lvl5pPr>
          </a:lstStyle>
          <a:p>
            <a:pPr lvl="0"/>
            <a:r>
              <a:rPr lang="fi-FI" noProof="0"/>
              <a:t>Muokkaa tekstin perustyylejä napsauttamalla</a:t>
            </a:r>
          </a:p>
          <a:p>
            <a:pPr lvl="1"/>
            <a:r>
              <a:rPr lang="fi-FI" noProof="0"/>
              <a:t>toinen taso</a:t>
            </a:r>
          </a:p>
          <a:p>
            <a:pPr lvl="2"/>
            <a:r>
              <a:rPr lang="fi-FI" noProof="0"/>
              <a:t>kolmas taso</a:t>
            </a:r>
          </a:p>
          <a:p>
            <a:pPr lvl="3"/>
            <a:r>
              <a:rPr lang="fi-FI" noProof="0"/>
              <a:t>neljäs taso</a:t>
            </a:r>
          </a:p>
          <a:p>
            <a:pPr lvl="4"/>
            <a:r>
              <a:rPr lang="fi-FI" noProof="0"/>
              <a:t>viides taso</a:t>
            </a:r>
          </a:p>
        </p:txBody>
      </p:sp>
      <p:sp>
        <p:nvSpPr>
          <p:cNvPr id="10" name="Picture Placeholder 5"/>
          <p:cNvSpPr>
            <a:spLocks noGrp="1" noChangeAspect="1"/>
          </p:cNvSpPr>
          <p:nvPr>
            <p:ph type="pic" sz="quarter" idx="13"/>
          </p:nvPr>
        </p:nvSpPr>
        <p:spPr>
          <a:xfrm>
            <a:off x="5139268" y="1245772"/>
            <a:ext cx="3382940" cy="3382940"/>
          </a:xfrm>
          <a:prstGeom prst="ellipse">
            <a:avLst/>
          </a:prstGeom>
          <a:solidFill>
            <a:srgbClr val="F0F0F0"/>
          </a:solidFill>
          <a:effectLst/>
        </p:spPr>
        <p:txBody>
          <a:bodyPr/>
          <a:lstStyle>
            <a:lvl1pPr marL="0" indent="0" algn="ctr">
              <a:buFontTx/>
              <a:buNone/>
              <a:defRPr sz="1400" spc="-50" baseline="0"/>
            </a:lvl1pPr>
          </a:lstStyle>
          <a:p>
            <a:r>
              <a:rPr lang="fi-FI"/>
              <a:t>Lisää kuva napsauttamalla kuvaketta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510754" y="208799"/>
            <a:ext cx="8011454" cy="968400"/>
          </a:xfrm>
        </p:spPr>
        <p:txBody>
          <a:bodyPr/>
          <a:lstStyle>
            <a:lvl1pPr>
              <a:defRPr spc="-50" baseline="0"/>
            </a:lvl1pPr>
          </a:lstStyle>
          <a:p>
            <a:r>
              <a:rPr lang="fi-FI"/>
              <a:t>Muokkaa ots. perustyyl. napsautt.</a:t>
            </a:r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F473A6C-36CB-9C4B-B287-C897FB8960FE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7444515" y="4767263"/>
            <a:ext cx="742950" cy="235633"/>
          </a:xfrm>
          <a:prstGeom prst="rect">
            <a:avLst/>
          </a:prstGeom>
        </p:spPr>
        <p:txBody>
          <a:bodyPr/>
          <a:lstStyle/>
          <a:p>
            <a:fld id="{BDB8D38C-1F0B-5D4D-8322-E77A8DD19D85}" type="datetime1">
              <a:rPr lang="fi-FI" smtClean="0"/>
              <a:t>5.10.2023</a:t>
            </a:fld>
            <a:endParaRPr lang="fi-FI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1BEDE29-08C3-A343-AF25-DDEE016812E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i-FI"/>
              <a:t>© OP Ryhmä / OP-Luottamuksellinen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D96569-FC27-5B48-8504-A56C4B81493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CFBC310-412D-4841-958B-3949C676B8F0}" type="slidenum">
              <a:rPr lang="fi-FI" smtClean="0"/>
              <a:pPr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53623814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Yhteystiedo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5"/>
          <p:cNvSpPr>
            <a:spLocks noGrp="1" noChangeAspect="1"/>
          </p:cNvSpPr>
          <p:nvPr>
            <p:ph type="pic" sz="quarter" idx="26" hasCustomPrompt="1"/>
          </p:nvPr>
        </p:nvSpPr>
        <p:spPr>
          <a:xfrm>
            <a:off x="877983" y="1242153"/>
            <a:ext cx="1800000" cy="1800000"/>
          </a:xfrm>
          <a:prstGeom prst="ellipse">
            <a:avLst/>
          </a:prstGeom>
          <a:solidFill>
            <a:srgbClr val="F0F0F0"/>
          </a:solidFill>
        </p:spPr>
        <p:txBody>
          <a:bodyPr/>
          <a:lstStyle>
            <a:lvl1pPr marL="0" indent="0" algn="ctr">
              <a:buFontTx/>
              <a:buNone/>
              <a:defRPr sz="1400"/>
            </a:lvl1pPr>
          </a:lstStyle>
          <a:p>
            <a:r>
              <a:rPr lang="fi-FI"/>
              <a:t>Kuva</a:t>
            </a:r>
          </a:p>
        </p:txBody>
      </p:sp>
      <p:sp>
        <p:nvSpPr>
          <p:cNvPr id="16" name="Tekstin paikkamerkki 3"/>
          <p:cNvSpPr>
            <a:spLocks noGrp="1"/>
          </p:cNvSpPr>
          <p:nvPr>
            <p:ph type="body" sz="quarter" idx="13" hasCustomPrompt="1"/>
          </p:nvPr>
        </p:nvSpPr>
        <p:spPr>
          <a:xfrm>
            <a:off x="535152" y="3165806"/>
            <a:ext cx="2485662" cy="1309244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240"/>
              </a:spcBef>
              <a:buNone/>
              <a:defRPr sz="1800" spc="-5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fi-FI"/>
              <a:t>Lisää yhteystieto</a:t>
            </a:r>
          </a:p>
        </p:txBody>
      </p:sp>
      <p:sp>
        <p:nvSpPr>
          <p:cNvPr id="17" name="Picture Placeholder 5"/>
          <p:cNvSpPr>
            <a:spLocks noGrp="1" noChangeAspect="1"/>
          </p:cNvSpPr>
          <p:nvPr>
            <p:ph type="pic" sz="quarter" idx="27" hasCustomPrompt="1"/>
          </p:nvPr>
        </p:nvSpPr>
        <p:spPr>
          <a:xfrm>
            <a:off x="3667047" y="1224874"/>
            <a:ext cx="1800000" cy="1800000"/>
          </a:xfrm>
          <a:prstGeom prst="ellipse">
            <a:avLst/>
          </a:prstGeom>
          <a:solidFill>
            <a:srgbClr val="F0F0F0"/>
          </a:solidFill>
        </p:spPr>
        <p:txBody>
          <a:bodyPr/>
          <a:lstStyle>
            <a:lvl1pPr marL="0" indent="0" algn="ctr">
              <a:buFontTx/>
              <a:buNone/>
              <a:defRPr sz="1400"/>
            </a:lvl1pPr>
          </a:lstStyle>
          <a:p>
            <a:r>
              <a:rPr lang="fi-FI"/>
              <a:t>Kuva</a:t>
            </a:r>
          </a:p>
        </p:txBody>
      </p:sp>
      <p:sp>
        <p:nvSpPr>
          <p:cNvPr id="23" name="Tekstin paikkamerkki 15"/>
          <p:cNvSpPr>
            <a:spLocks noGrp="1"/>
          </p:cNvSpPr>
          <p:nvPr>
            <p:ph type="body" sz="quarter" idx="14" hasCustomPrompt="1"/>
          </p:nvPr>
        </p:nvSpPr>
        <p:spPr>
          <a:xfrm>
            <a:off x="3324216" y="3165806"/>
            <a:ext cx="2485662" cy="1309244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 algn="ctr">
              <a:buNone/>
              <a:defRPr sz="1800" spc="-5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fi-FI"/>
              <a:t>Lisää yhteystieto</a:t>
            </a:r>
          </a:p>
        </p:txBody>
      </p:sp>
      <p:sp>
        <p:nvSpPr>
          <p:cNvPr id="24" name="Picture Placeholder 5"/>
          <p:cNvSpPr>
            <a:spLocks noGrp="1" noChangeAspect="1"/>
          </p:cNvSpPr>
          <p:nvPr>
            <p:ph type="pic" sz="quarter" idx="28" hasCustomPrompt="1"/>
          </p:nvPr>
        </p:nvSpPr>
        <p:spPr>
          <a:xfrm>
            <a:off x="6456112" y="1198957"/>
            <a:ext cx="1800000" cy="1800000"/>
          </a:xfrm>
          <a:prstGeom prst="ellipse">
            <a:avLst/>
          </a:prstGeom>
          <a:solidFill>
            <a:srgbClr val="F0F0F0"/>
          </a:solidFill>
        </p:spPr>
        <p:txBody>
          <a:bodyPr/>
          <a:lstStyle>
            <a:lvl1pPr marL="0" indent="0" algn="ctr">
              <a:buFontTx/>
              <a:buNone/>
              <a:defRPr sz="1400"/>
            </a:lvl1pPr>
          </a:lstStyle>
          <a:p>
            <a:r>
              <a:rPr lang="fi-FI"/>
              <a:t>Kuva</a:t>
            </a:r>
          </a:p>
        </p:txBody>
      </p:sp>
      <p:sp>
        <p:nvSpPr>
          <p:cNvPr id="25" name="Tekstin paikkamerkki 13"/>
          <p:cNvSpPr>
            <a:spLocks noGrp="1"/>
          </p:cNvSpPr>
          <p:nvPr>
            <p:ph type="body" sz="quarter" idx="15" hasCustomPrompt="1"/>
          </p:nvPr>
        </p:nvSpPr>
        <p:spPr>
          <a:xfrm>
            <a:off x="6113281" y="3165806"/>
            <a:ext cx="2485662" cy="1309244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 algn="ctr">
              <a:buNone/>
              <a:defRPr sz="1800" spc="-5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fi-FI"/>
              <a:t>Lisää yhteystieto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510754" y="208800"/>
            <a:ext cx="8011454" cy="965985"/>
          </a:xfrm>
        </p:spPr>
        <p:txBody>
          <a:bodyPr/>
          <a:lstStyle/>
          <a:p>
            <a:r>
              <a:rPr lang="fi-FI"/>
              <a:t>Muokkaa ots. perustyyl. napsautt.</a:t>
            </a:r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7F2A378-60EF-4548-86F8-732AD2A59E21}"/>
              </a:ext>
            </a:extLst>
          </p:cNvPr>
          <p:cNvSpPr>
            <a:spLocks noGrp="1"/>
          </p:cNvSpPr>
          <p:nvPr>
            <p:ph type="dt" sz="half" idx="29"/>
          </p:nvPr>
        </p:nvSpPr>
        <p:spPr>
          <a:xfrm>
            <a:off x="7444515" y="4767263"/>
            <a:ext cx="742950" cy="235633"/>
          </a:xfrm>
          <a:prstGeom prst="rect">
            <a:avLst/>
          </a:prstGeom>
        </p:spPr>
        <p:txBody>
          <a:bodyPr/>
          <a:lstStyle/>
          <a:p>
            <a:fld id="{FA2D6271-AE3F-0E4F-8F54-6B73F18F32DB}" type="datetime1">
              <a:rPr lang="fi-FI" smtClean="0"/>
              <a:t>5.10.2023</a:t>
            </a:fld>
            <a:endParaRPr lang="fi-FI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F3A62B-0454-8C4F-A493-6FC9DD4E3EFF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r>
              <a:rPr lang="fi-FI"/>
              <a:t>© OP Ryhmä / OP-Luottamuksellinen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6C5018-2881-034C-AE03-AD8AEDCD5BC5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2CFBC310-412D-4841-958B-3949C676B8F0}" type="slidenum">
              <a:rPr lang="fi-FI" smtClean="0"/>
              <a:pPr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719614315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Yhteystied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1547842" y="3003797"/>
            <a:ext cx="2880138" cy="1510145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800" spc="-50">
                <a:solidFill>
                  <a:schemeClr val="tx1"/>
                </a:solidFill>
              </a:defRPr>
            </a:lvl1pPr>
            <a:lvl2pPr marL="268288" indent="0">
              <a:buFontTx/>
              <a:buNone/>
              <a:defRPr/>
            </a:lvl2pPr>
            <a:lvl3pPr marL="541337" indent="0">
              <a:buFontTx/>
              <a:buNone/>
              <a:defRPr/>
            </a:lvl3pPr>
            <a:lvl4pPr marL="804863" indent="0">
              <a:buFontTx/>
              <a:buNone/>
              <a:defRPr/>
            </a:lvl4pPr>
            <a:lvl5pPr marL="1081087" indent="0">
              <a:buFontTx/>
              <a:buNone/>
              <a:defRPr/>
            </a:lvl5pPr>
          </a:lstStyle>
          <a:p>
            <a:pPr lvl="0"/>
            <a:r>
              <a:rPr lang="fi-FI"/>
              <a:t>Lähin konttori / konttorit</a:t>
            </a:r>
            <a:br>
              <a:rPr lang="fi-FI"/>
            </a:br>
            <a:r>
              <a:rPr lang="fi-FI"/>
              <a:t>Yhteystiedot</a:t>
            </a:r>
            <a:br>
              <a:rPr lang="fi-FI"/>
            </a:br>
            <a:r>
              <a:rPr lang="fi-FI"/>
              <a:t>Aukioloajat</a:t>
            </a:r>
            <a:br>
              <a:rPr lang="fi-FI"/>
            </a:br>
            <a:r>
              <a:rPr lang="fi-FI"/>
              <a:t>Verkkosivu</a:t>
            </a:r>
            <a:br>
              <a:rPr lang="fi-FI"/>
            </a:br>
            <a:r>
              <a:rPr lang="fi-FI"/>
              <a:t>Muu tieto</a:t>
            </a:r>
          </a:p>
        </p:txBody>
      </p:sp>
      <p:sp>
        <p:nvSpPr>
          <p:cNvPr id="10" name="Picture Placeholder 5"/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5501537" y="1413111"/>
            <a:ext cx="1309575" cy="1309575"/>
          </a:xfrm>
          <a:prstGeom prst="ellipse">
            <a:avLst/>
          </a:prstGeom>
          <a:solidFill>
            <a:srgbClr val="F0F0F0"/>
          </a:solidFill>
        </p:spPr>
        <p:txBody>
          <a:bodyPr/>
          <a:lstStyle>
            <a:lvl1pPr marL="0" indent="0" algn="ctr">
              <a:buFontTx/>
              <a:buNone/>
              <a:defRPr sz="1400"/>
            </a:lvl1pPr>
          </a:lstStyle>
          <a:p>
            <a:r>
              <a:rPr lang="fi-FI"/>
              <a:t>Kuva</a:t>
            </a:r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4716256" y="3003797"/>
            <a:ext cx="2880138" cy="1510145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800" spc="-50">
                <a:solidFill>
                  <a:schemeClr val="tx1"/>
                </a:solidFill>
              </a:defRPr>
            </a:lvl1pPr>
            <a:lvl2pPr marL="268288" indent="0">
              <a:buFontTx/>
              <a:buNone/>
              <a:defRPr/>
            </a:lvl2pPr>
            <a:lvl3pPr marL="541337" indent="0">
              <a:buFontTx/>
              <a:buNone/>
              <a:defRPr/>
            </a:lvl3pPr>
            <a:lvl4pPr marL="804863" indent="0">
              <a:buFontTx/>
              <a:buNone/>
              <a:defRPr/>
            </a:lvl4pPr>
            <a:lvl5pPr marL="1081087" indent="0">
              <a:buFontTx/>
              <a:buNone/>
              <a:defRPr/>
            </a:lvl5pPr>
          </a:lstStyle>
          <a:p>
            <a:pPr lvl="0"/>
            <a:r>
              <a:rPr lang="fi-FI"/>
              <a:t>Etunimi Sukunimi</a:t>
            </a:r>
            <a:br>
              <a:rPr lang="fi-FI"/>
            </a:br>
            <a:r>
              <a:rPr lang="fi-FI"/>
              <a:t>Tehtävä</a:t>
            </a:r>
            <a:br>
              <a:rPr lang="fi-FI"/>
            </a:br>
            <a:r>
              <a:rPr lang="fi-FI"/>
              <a:t>Sähköposti@op.fi</a:t>
            </a:r>
            <a:br>
              <a:rPr lang="fi-FI"/>
            </a:br>
            <a:r>
              <a:rPr lang="fi-FI"/>
              <a:t>+358 XX XXX XXXX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10754" y="208800"/>
            <a:ext cx="8011454" cy="965985"/>
          </a:xfrm>
        </p:spPr>
        <p:txBody>
          <a:bodyPr/>
          <a:lstStyle/>
          <a:p>
            <a:r>
              <a:rPr lang="fi-FI"/>
              <a:t>Muokkaa ots. perustyyl. napsautt.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92BAF0-5736-B942-BB06-7808BF87C71C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7444515" y="4767263"/>
            <a:ext cx="742950" cy="235633"/>
          </a:xfrm>
          <a:prstGeom prst="rect">
            <a:avLst/>
          </a:prstGeom>
        </p:spPr>
        <p:txBody>
          <a:bodyPr/>
          <a:lstStyle/>
          <a:p>
            <a:fld id="{7AA9041F-5EB2-4F49-A43C-5A2DDAA3F421}" type="datetime1">
              <a:rPr lang="fi-FI" smtClean="0"/>
              <a:t>5.10.2023</a:t>
            </a:fld>
            <a:endParaRPr lang="fi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F96D56-F37B-6349-B802-6EBE63685E8D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i-FI"/>
              <a:t>© OP Ryhmä / OP-Luottamuksellinen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1E1FD0-0547-8A48-80DC-F6EECB9B687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2CFBC310-412D-4841-958B-3949C676B8F0}" type="slidenum">
              <a:rPr lang="fi-FI" smtClean="0"/>
              <a:pPr/>
              <a:t>‹#›</a:t>
            </a:fld>
            <a:endParaRPr lang="fi-FI"/>
          </a:p>
        </p:txBody>
      </p:sp>
      <p:grpSp>
        <p:nvGrpSpPr>
          <p:cNvPr id="13" name="Ryhmä 56">
            <a:extLst>
              <a:ext uri="{FF2B5EF4-FFF2-40B4-BE49-F238E27FC236}">
                <a16:creationId xmlns:a16="http://schemas.microsoft.com/office/drawing/2014/main" id="{2AE98A95-D353-0E4E-ACF4-5FD4B924BD0D}"/>
              </a:ext>
            </a:extLst>
          </p:cNvPr>
          <p:cNvGrpSpPr>
            <a:grpSpLocks noChangeAspect="1"/>
          </p:cNvGrpSpPr>
          <p:nvPr/>
        </p:nvGrpSpPr>
        <p:grpSpPr>
          <a:xfrm>
            <a:off x="2014225" y="1519452"/>
            <a:ext cx="1966104" cy="1088035"/>
            <a:chOff x="8235950" y="3011488"/>
            <a:chExt cx="490538" cy="271462"/>
          </a:xfrm>
        </p:grpSpPr>
        <p:sp>
          <p:nvSpPr>
            <p:cNvPr id="14" name="Freeform 40">
              <a:extLst>
                <a:ext uri="{FF2B5EF4-FFF2-40B4-BE49-F238E27FC236}">
                  <a16:creationId xmlns:a16="http://schemas.microsoft.com/office/drawing/2014/main" id="{745444E0-C9A0-B846-B516-9A60E00C88CF}"/>
                </a:ext>
              </a:extLst>
            </p:cNvPr>
            <p:cNvSpPr>
              <a:spLocks/>
            </p:cNvSpPr>
            <p:nvPr/>
          </p:nvSpPr>
          <p:spPr bwMode="auto">
            <a:xfrm>
              <a:off x="8235950" y="3011488"/>
              <a:ext cx="269875" cy="271462"/>
            </a:xfrm>
            <a:custGeom>
              <a:avLst/>
              <a:gdLst>
                <a:gd name="T0" fmla="*/ 566 w 1133"/>
                <a:gd name="T1" fmla="*/ 1133 h 1133"/>
                <a:gd name="T2" fmla="*/ 566 w 1133"/>
                <a:gd name="T3" fmla="*/ 1133 h 1133"/>
                <a:gd name="T4" fmla="*/ 1133 w 1133"/>
                <a:gd name="T5" fmla="*/ 566 h 1133"/>
                <a:gd name="T6" fmla="*/ 566 w 1133"/>
                <a:gd name="T7" fmla="*/ 0 h 1133"/>
                <a:gd name="T8" fmla="*/ 0 w 1133"/>
                <a:gd name="T9" fmla="*/ 566 h 1133"/>
                <a:gd name="T10" fmla="*/ 566 w 1133"/>
                <a:gd name="T11" fmla="*/ 1133 h 1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33" h="1133">
                  <a:moveTo>
                    <a:pt x="566" y="1133"/>
                  </a:moveTo>
                  <a:lnTo>
                    <a:pt x="566" y="1133"/>
                  </a:lnTo>
                  <a:cubicBezTo>
                    <a:pt x="880" y="1133"/>
                    <a:pt x="1133" y="879"/>
                    <a:pt x="1133" y="566"/>
                  </a:cubicBezTo>
                  <a:cubicBezTo>
                    <a:pt x="1133" y="252"/>
                    <a:pt x="880" y="0"/>
                    <a:pt x="566" y="0"/>
                  </a:cubicBezTo>
                  <a:cubicBezTo>
                    <a:pt x="253" y="0"/>
                    <a:pt x="0" y="252"/>
                    <a:pt x="0" y="566"/>
                  </a:cubicBezTo>
                  <a:cubicBezTo>
                    <a:pt x="0" y="879"/>
                    <a:pt x="253" y="1133"/>
                    <a:pt x="566" y="1133"/>
                  </a:cubicBezTo>
                  <a:close/>
                </a:path>
              </a:pathLst>
            </a:custGeom>
            <a:solidFill>
              <a:srgbClr val="FF6E1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i-FI"/>
            </a:p>
          </p:txBody>
        </p:sp>
        <p:sp>
          <p:nvSpPr>
            <p:cNvPr id="15" name="Freeform 41">
              <a:extLst>
                <a:ext uri="{FF2B5EF4-FFF2-40B4-BE49-F238E27FC236}">
                  <a16:creationId xmlns:a16="http://schemas.microsoft.com/office/drawing/2014/main" id="{FDD7443F-399D-F446-960A-848D2F534DB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64525" y="3040063"/>
              <a:ext cx="212725" cy="212725"/>
            </a:xfrm>
            <a:custGeom>
              <a:avLst/>
              <a:gdLst>
                <a:gd name="T0" fmla="*/ 775 w 889"/>
                <a:gd name="T1" fmla="*/ 445 h 889"/>
                <a:gd name="T2" fmla="*/ 775 w 889"/>
                <a:gd name="T3" fmla="*/ 445 h 889"/>
                <a:gd name="T4" fmla="*/ 638 w 889"/>
                <a:gd name="T5" fmla="*/ 581 h 889"/>
                <a:gd name="T6" fmla="*/ 501 w 889"/>
                <a:gd name="T7" fmla="*/ 445 h 889"/>
                <a:gd name="T8" fmla="*/ 638 w 889"/>
                <a:gd name="T9" fmla="*/ 308 h 889"/>
                <a:gd name="T10" fmla="*/ 775 w 889"/>
                <a:gd name="T11" fmla="*/ 445 h 889"/>
                <a:gd name="T12" fmla="*/ 387 w 889"/>
                <a:gd name="T13" fmla="*/ 445 h 889"/>
                <a:gd name="T14" fmla="*/ 387 w 889"/>
                <a:gd name="T15" fmla="*/ 445 h 889"/>
                <a:gd name="T16" fmla="*/ 251 w 889"/>
                <a:gd name="T17" fmla="*/ 581 h 889"/>
                <a:gd name="T18" fmla="*/ 114 w 889"/>
                <a:gd name="T19" fmla="*/ 445 h 889"/>
                <a:gd name="T20" fmla="*/ 251 w 889"/>
                <a:gd name="T21" fmla="*/ 308 h 889"/>
                <a:gd name="T22" fmla="*/ 387 w 889"/>
                <a:gd name="T23" fmla="*/ 445 h 889"/>
                <a:gd name="T24" fmla="*/ 889 w 889"/>
                <a:gd name="T25" fmla="*/ 445 h 889"/>
                <a:gd name="T26" fmla="*/ 889 w 889"/>
                <a:gd name="T27" fmla="*/ 445 h 889"/>
                <a:gd name="T28" fmla="*/ 638 w 889"/>
                <a:gd name="T29" fmla="*/ 194 h 889"/>
                <a:gd name="T30" fmla="*/ 501 w 889"/>
                <a:gd name="T31" fmla="*/ 234 h 889"/>
                <a:gd name="T32" fmla="*/ 501 w 889"/>
                <a:gd name="T33" fmla="*/ 0 h 889"/>
                <a:gd name="T34" fmla="*/ 387 w 889"/>
                <a:gd name="T35" fmla="*/ 0 h 889"/>
                <a:gd name="T36" fmla="*/ 387 w 889"/>
                <a:gd name="T37" fmla="*/ 234 h 889"/>
                <a:gd name="T38" fmla="*/ 251 w 889"/>
                <a:gd name="T39" fmla="*/ 194 h 889"/>
                <a:gd name="T40" fmla="*/ 0 w 889"/>
                <a:gd name="T41" fmla="*/ 445 h 889"/>
                <a:gd name="T42" fmla="*/ 251 w 889"/>
                <a:gd name="T43" fmla="*/ 695 h 889"/>
                <a:gd name="T44" fmla="*/ 387 w 889"/>
                <a:gd name="T45" fmla="*/ 655 h 889"/>
                <a:gd name="T46" fmla="*/ 387 w 889"/>
                <a:gd name="T47" fmla="*/ 889 h 889"/>
                <a:gd name="T48" fmla="*/ 501 w 889"/>
                <a:gd name="T49" fmla="*/ 889 h 889"/>
                <a:gd name="T50" fmla="*/ 501 w 889"/>
                <a:gd name="T51" fmla="*/ 655 h 889"/>
                <a:gd name="T52" fmla="*/ 638 w 889"/>
                <a:gd name="T53" fmla="*/ 695 h 889"/>
                <a:gd name="T54" fmla="*/ 889 w 889"/>
                <a:gd name="T55" fmla="*/ 445 h 8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889" h="889">
                  <a:moveTo>
                    <a:pt x="775" y="445"/>
                  </a:moveTo>
                  <a:lnTo>
                    <a:pt x="775" y="445"/>
                  </a:lnTo>
                  <a:cubicBezTo>
                    <a:pt x="775" y="520"/>
                    <a:pt x="714" y="581"/>
                    <a:pt x="638" y="581"/>
                  </a:cubicBezTo>
                  <a:cubicBezTo>
                    <a:pt x="563" y="581"/>
                    <a:pt x="501" y="520"/>
                    <a:pt x="501" y="445"/>
                  </a:cubicBezTo>
                  <a:cubicBezTo>
                    <a:pt x="501" y="369"/>
                    <a:pt x="563" y="308"/>
                    <a:pt x="638" y="308"/>
                  </a:cubicBezTo>
                  <a:cubicBezTo>
                    <a:pt x="714" y="308"/>
                    <a:pt x="775" y="369"/>
                    <a:pt x="775" y="445"/>
                  </a:cubicBezTo>
                  <a:close/>
                  <a:moveTo>
                    <a:pt x="387" y="445"/>
                  </a:moveTo>
                  <a:lnTo>
                    <a:pt x="387" y="445"/>
                  </a:lnTo>
                  <a:cubicBezTo>
                    <a:pt x="387" y="520"/>
                    <a:pt x="326" y="581"/>
                    <a:pt x="251" y="581"/>
                  </a:cubicBezTo>
                  <a:cubicBezTo>
                    <a:pt x="175" y="581"/>
                    <a:pt x="114" y="520"/>
                    <a:pt x="114" y="445"/>
                  </a:cubicBezTo>
                  <a:cubicBezTo>
                    <a:pt x="114" y="369"/>
                    <a:pt x="175" y="308"/>
                    <a:pt x="251" y="308"/>
                  </a:cubicBezTo>
                  <a:cubicBezTo>
                    <a:pt x="326" y="308"/>
                    <a:pt x="387" y="369"/>
                    <a:pt x="387" y="445"/>
                  </a:cubicBezTo>
                  <a:close/>
                  <a:moveTo>
                    <a:pt x="889" y="445"/>
                  </a:moveTo>
                  <a:lnTo>
                    <a:pt x="889" y="445"/>
                  </a:lnTo>
                  <a:cubicBezTo>
                    <a:pt x="889" y="306"/>
                    <a:pt x="777" y="194"/>
                    <a:pt x="638" y="194"/>
                  </a:cubicBezTo>
                  <a:cubicBezTo>
                    <a:pt x="588" y="194"/>
                    <a:pt x="541" y="209"/>
                    <a:pt x="501" y="234"/>
                  </a:cubicBezTo>
                  <a:lnTo>
                    <a:pt x="501" y="0"/>
                  </a:lnTo>
                  <a:lnTo>
                    <a:pt x="387" y="0"/>
                  </a:lnTo>
                  <a:lnTo>
                    <a:pt x="387" y="234"/>
                  </a:lnTo>
                  <a:cubicBezTo>
                    <a:pt x="348" y="209"/>
                    <a:pt x="301" y="194"/>
                    <a:pt x="251" y="194"/>
                  </a:cubicBezTo>
                  <a:cubicBezTo>
                    <a:pt x="112" y="194"/>
                    <a:pt x="0" y="306"/>
                    <a:pt x="0" y="445"/>
                  </a:cubicBezTo>
                  <a:cubicBezTo>
                    <a:pt x="0" y="583"/>
                    <a:pt x="112" y="695"/>
                    <a:pt x="251" y="695"/>
                  </a:cubicBezTo>
                  <a:cubicBezTo>
                    <a:pt x="301" y="695"/>
                    <a:pt x="348" y="681"/>
                    <a:pt x="387" y="655"/>
                  </a:cubicBezTo>
                  <a:lnTo>
                    <a:pt x="387" y="889"/>
                  </a:lnTo>
                  <a:lnTo>
                    <a:pt x="501" y="889"/>
                  </a:lnTo>
                  <a:lnTo>
                    <a:pt x="501" y="655"/>
                  </a:lnTo>
                  <a:cubicBezTo>
                    <a:pt x="541" y="681"/>
                    <a:pt x="588" y="695"/>
                    <a:pt x="638" y="695"/>
                  </a:cubicBezTo>
                  <a:cubicBezTo>
                    <a:pt x="777" y="695"/>
                    <a:pt x="889" y="583"/>
                    <a:pt x="889" y="445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i-FI"/>
            </a:p>
          </p:txBody>
        </p:sp>
        <p:sp>
          <p:nvSpPr>
            <p:cNvPr id="16" name="Freeform 42">
              <a:extLst>
                <a:ext uri="{FF2B5EF4-FFF2-40B4-BE49-F238E27FC236}">
                  <a16:creationId xmlns:a16="http://schemas.microsoft.com/office/drawing/2014/main" id="{9F5891B7-9EC8-A945-9369-2D78C90A1AB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561388" y="3087688"/>
              <a:ext cx="77788" cy="119062"/>
            </a:xfrm>
            <a:custGeom>
              <a:avLst/>
              <a:gdLst>
                <a:gd name="T0" fmla="*/ 282 w 326"/>
                <a:gd name="T1" fmla="*/ 180 h 498"/>
                <a:gd name="T2" fmla="*/ 282 w 326"/>
                <a:gd name="T3" fmla="*/ 180 h 498"/>
                <a:gd name="T4" fmla="*/ 163 w 326"/>
                <a:gd name="T5" fmla="*/ 41 h 498"/>
                <a:gd name="T6" fmla="*/ 44 w 326"/>
                <a:gd name="T7" fmla="*/ 180 h 498"/>
                <a:gd name="T8" fmla="*/ 44 w 326"/>
                <a:gd name="T9" fmla="*/ 318 h 498"/>
                <a:gd name="T10" fmla="*/ 163 w 326"/>
                <a:gd name="T11" fmla="*/ 458 h 498"/>
                <a:gd name="T12" fmla="*/ 282 w 326"/>
                <a:gd name="T13" fmla="*/ 318 h 498"/>
                <a:gd name="T14" fmla="*/ 282 w 326"/>
                <a:gd name="T15" fmla="*/ 180 h 498"/>
                <a:gd name="T16" fmla="*/ 163 w 326"/>
                <a:gd name="T17" fmla="*/ 498 h 498"/>
                <a:gd name="T18" fmla="*/ 163 w 326"/>
                <a:gd name="T19" fmla="*/ 498 h 498"/>
                <a:gd name="T20" fmla="*/ 0 w 326"/>
                <a:gd name="T21" fmla="*/ 318 h 498"/>
                <a:gd name="T22" fmla="*/ 0 w 326"/>
                <a:gd name="T23" fmla="*/ 180 h 498"/>
                <a:gd name="T24" fmla="*/ 163 w 326"/>
                <a:gd name="T25" fmla="*/ 0 h 498"/>
                <a:gd name="T26" fmla="*/ 326 w 326"/>
                <a:gd name="T27" fmla="*/ 180 h 498"/>
                <a:gd name="T28" fmla="*/ 326 w 326"/>
                <a:gd name="T29" fmla="*/ 318 h 498"/>
                <a:gd name="T30" fmla="*/ 163 w 326"/>
                <a:gd name="T31" fmla="*/ 498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26" h="498">
                  <a:moveTo>
                    <a:pt x="282" y="180"/>
                  </a:moveTo>
                  <a:lnTo>
                    <a:pt x="282" y="180"/>
                  </a:lnTo>
                  <a:cubicBezTo>
                    <a:pt x="282" y="104"/>
                    <a:pt x="252" y="41"/>
                    <a:pt x="163" y="41"/>
                  </a:cubicBezTo>
                  <a:cubicBezTo>
                    <a:pt x="74" y="41"/>
                    <a:pt x="44" y="104"/>
                    <a:pt x="44" y="180"/>
                  </a:cubicBezTo>
                  <a:lnTo>
                    <a:pt x="44" y="318"/>
                  </a:lnTo>
                  <a:cubicBezTo>
                    <a:pt x="44" y="394"/>
                    <a:pt x="74" y="458"/>
                    <a:pt x="163" y="458"/>
                  </a:cubicBezTo>
                  <a:cubicBezTo>
                    <a:pt x="252" y="458"/>
                    <a:pt x="282" y="394"/>
                    <a:pt x="282" y="318"/>
                  </a:cubicBezTo>
                  <a:lnTo>
                    <a:pt x="282" y="180"/>
                  </a:lnTo>
                  <a:close/>
                  <a:moveTo>
                    <a:pt x="163" y="498"/>
                  </a:moveTo>
                  <a:lnTo>
                    <a:pt x="163" y="498"/>
                  </a:lnTo>
                  <a:cubicBezTo>
                    <a:pt x="41" y="498"/>
                    <a:pt x="0" y="408"/>
                    <a:pt x="0" y="318"/>
                  </a:cubicBezTo>
                  <a:lnTo>
                    <a:pt x="0" y="180"/>
                  </a:lnTo>
                  <a:cubicBezTo>
                    <a:pt x="0" y="90"/>
                    <a:pt x="41" y="0"/>
                    <a:pt x="163" y="0"/>
                  </a:cubicBezTo>
                  <a:cubicBezTo>
                    <a:pt x="285" y="0"/>
                    <a:pt x="326" y="90"/>
                    <a:pt x="326" y="180"/>
                  </a:cubicBezTo>
                  <a:lnTo>
                    <a:pt x="326" y="318"/>
                  </a:lnTo>
                  <a:cubicBezTo>
                    <a:pt x="326" y="408"/>
                    <a:pt x="285" y="498"/>
                    <a:pt x="163" y="498"/>
                  </a:cubicBezTo>
                  <a:close/>
                </a:path>
              </a:pathLst>
            </a:custGeom>
            <a:solidFill>
              <a:srgbClr val="4D4D4D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i-FI"/>
            </a:p>
          </p:txBody>
        </p:sp>
        <p:sp>
          <p:nvSpPr>
            <p:cNvPr id="17" name="Freeform 43">
              <a:extLst>
                <a:ext uri="{FF2B5EF4-FFF2-40B4-BE49-F238E27FC236}">
                  <a16:creationId xmlns:a16="http://schemas.microsoft.com/office/drawing/2014/main" id="{F025289E-DDEF-7145-B799-4B705440576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653463" y="3089275"/>
              <a:ext cx="73025" cy="117475"/>
            </a:xfrm>
            <a:custGeom>
              <a:avLst/>
              <a:gdLst>
                <a:gd name="T0" fmla="*/ 260 w 304"/>
                <a:gd name="T1" fmla="*/ 129 h 492"/>
                <a:gd name="T2" fmla="*/ 260 w 304"/>
                <a:gd name="T3" fmla="*/ 129 h 492"/>
                <a:gd name="T4" fmla="*/ 148 w 304"/>
                <a:gd name="T5" fmla="*/ 41 h 492"/>
                <a:gd name="T6" fmla="*/ 44 w 304"/>
                <a:gd name="T7" fmla="*/ 41 h 492"/>
                <a:gd name="T8" fmla="*/ 44 w 304"/>
                <a:gd name="T9" fmla="*/ 247 h 492"/>
                <a:gd name="T10" fmla="*/ 156 w 304"/>
                <a:gd name="T11" fmla="*/ 247 h 492"/>
                <a:gd name="T12" fmla="*/ 260 w 304"/>
                <a:gd name="T13" fmla="*/ 161 h 492"/>
                <a:gd name="T14" fmla="*/ 260 w 304"/>
                <a:gd name="T15" fmla="*/ 129 h 492"/>
                <a:gd name="T16" fmla="*/ 158 w 304"/>
                <a:gd name="T17" fmla="*/ 287 h 492"/>
                <a:gd name="T18" fmla="*/ 158 w 304"/>
                <a:gd name="T19" fmla="*/ 287 h 492"/>
                <a:gd name="T20" fmla="*/ 44 w 304"/>
                <a:gd name="T21" fmla="*/ 287 h 492"/>
                <a:gd name="T22" fmla="*/ 44 w 304"/>
                <a:gd name="T23" fmla="*/ 470 h 492"/>
                <a:gd name="T24" fmla="*/ 22 w 304"/>
                <a:gd name="T25" fmla="*/ 492 h 492"/>
                <a:gd name="T26" fmla="*/ 0 w 304"/>
                <a:gd name="T27" fmla="*/ 470 h 492"/>
                <a:gd name="T28" fmla="*/ 0 w 304"/>
                <a:gd name="T29" fmla="*/ 22 h 492"/>
                <a:gd name="T30" fmla="*/ 22 w 304"/>
                <a:gd name="T31" fmla="*/ 0 h 492"/>
                <a:gd name="T32" fmla="*/ 150 w 304"/>
                <a:gd name="T33" fmla="*/ 0 h 492"/>
                <a:gd name="T34" fmla="*/ 304 w 304"/>
                <a:gd name="T35" fmla="*/ 128 h 492"/>
                <a:gd name="T36" fmla="*/ 304 w 304"/>
                <a:gd name="T37" fmla="*/ 162 h 492"/>
                <a:gd name="T38" fmla="*/ 158 w 304"/>
                <a:gd name="T39" fmla="*/ 287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04" h="492">
                  <a:moveTo>
                    <a:pt x="260" y="129"/>
                  </a:moveTo>
                  <a:lnTo>
                    <a:pt x="260" y="129"/>
                  </a:lnTo>
                  <a:cubicBezTo>
                    <a:pt x="260" y="89"/>
                    <a:pt x="236" y="41"/>
                    <a:pt x="148" y="41"/>
                  </a:cubicBezTo>
                  <a:lnTo>
                    <a:pt x="44" y="41"/>
                  </a:lnTo>
                  <a:lnTo>
                    <a:pt x="44" y="247"/>
                  </a:lnTo>
                  <a:lnTo>
                    <a:pt x="156" y="247"/>
                  </a:lnTo>
                  <a:cubicBezTo>
                    <a:pt x="228" y="247"/>
                    <a:pt x="260" y="208"/>
                    <a:pt x="260" y="161"/>
                  </a:cubicBezTo>
                  <a:lnTo>
                    <a:pt x="260" y="129"/>
                  </a:lnTo>
                  <a:close/>
                  <a:moveTo>
                    <a:pt x="158" y="287"/>
                  </a:moveTo>
                  <a:lnTo>
                    <a:pt x="158" y="287"/>
                  </a:lnTo>
                  <a:lnTo>
                    <a:pt x="44" y="287"/>
                  </a:lnTo>
                  <a:lnTo>
                    <a:pt x="44" y="470"/>
                  </a:lnTo>
                  <a:cubicBezTo>
                    <a:pt x="44" y="483"/>
                    <a:pt x="34" y="492"/>
                    <a:pt x="22" y="492"/>
                  </a:cubicBezTo>
                  <a:cubicBezTo>
                    <a:pt x="10" y="492"/>
                    <a:pt x="0" y="483"/>
                    <a:pt x="0" y="470"/>
                  </a:cubicBezTo>
                  <a:lnTo>
                    <a:pt x="0" y="22"/>
                  </a:lnTo>
                  <a:cubicBezTo>
                    <a:pt x="0" y="10"/>
                    <a:pt x="10" y="0"/>
                    <a:pt x="22" y="0"/>
                  </a:cubicBezTo>
                  <a:lnTo>
                    <a:pt x="150" y="0"/>
                  </a:lnTo>
                  <a:cubicBezTo>
                    <a:pt x="264" y="0"/>
                    <a:pt x="304" y="66"/>
                    <a:pt x="304" y="128"/>
                  </a:cubicBezTo>
                  <a:lnTo>
                    <a:pt x="304" y="162"/>
                  </a:lnTo>
                  <a:cubicBezTo>
                    <a:pt x="304" y="235"/>
                    <a:pt x="250" y="287"/>
                    <a:pt x="158" y="287"/>
                  </a:cubicBezTo>
                  <a:close/>
                </a:path>
              </a:pathLst>
            </a:custGeom>
            <a:solidFill>
              <a:srgbClr val="4D4D4D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i-FI"/>
            </a:p>
          </p:txBody>
        </p:sp>
      </p:grpSp>
      <p:grpSp>
        <p:nvGrpSpPr>
          <p:cNvPr id="18" name="Ryhmä 56">
            <a:extLst>
              <a:ext uri="{FF2B5EF4-FFF2-40B4-BE49-F238E27FC236}">
                <a16:creationId xmlns:a16="http://schemas.microsoft.com/office/drawing/2014/main" id="{7F0C73AA-3CE9-7847-B9DC-D6AC0FAE35D5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2014225" y="1519452"/>
            <a:ext cx="1966104" cy="1088035"/>
            <a:chOff x="8235950" y="3011488"/>
            <a:chExt cx="490538" cy="271462"/>
          </a:xfrm>
        </p:grpSpPr>
        <p:sp>
          <p:nvSpPr>
            <p:cNvPr id="19" name="Freeform 40">
              <a:extLst>
                <a:ext uri="{FF2B5EF4-FFF2-40B4-BE49-F238E27FC236}">
                  <a16:creationId xmlns:a16="http://schemas.microsoft.com/office/drawing/2014/main" id="{F23F947B-9701-0443-B78F-9AD533718A7C}"/>
                </a:ext>
              </a:extLst>
            </p:cNvPr>
            <p:cNvSpPr>
              <a:spLocks/>
            </p:cNvSpPr>
            <p:nvPr/>
          </p:nvSpPr>
          <p:spPr bwMode="auto">
            <a:xfrm>
              <a:off x="8235950" y="3011488"/>
              <a:ext cx="269875" cy="271462"/>
            </a:xfrm>
            <a:custGeom>
              <a:avLst/>
              <a:gdLst>
                <a:gd name="T0" fmla="*/ 566 w 1133"/>
                <a:gd name="T1" fmla="*/ 1133 h 1133"/>
                <a:gd name="T2" fmla="*/ 566 w 1133"/>
                <a:gd name="T3" fmla="*/ 1133 h 1133"/>
                <a:gd name="T4" fmla="*/ 1133 w 1133"/>
                <a:gd name="T5" fmla="*/ 566 h 1133"/>
                <a:gd name="T6" fmla="*/ 566 w 1133"/>
                <a:gd name="T7" fmla="*/ 0 h 1133"/>
                <a:gd name="T8" fmla="*/ 0 w 1133"/>
                <a:gd name="T9" fmla="*/ 566 h 1133"/>
                <a:gd name="T10" fmla="*/ 566 w 1133"/>
                <a:gd name="T11" fmla="*/ 1133 h 1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33" h="1133">
                  <a:moveTo>
                    <a:pt x="566" y="1133"/>
                  </a:moveTo>
                  <a:lnTo>
                    <a:pt x="566" y="1133"/>
                  </a:lnTo>
                  <a:cubicBezTo>
                    <a:pt x="880" y="1133"/>
                    <a:pt x="1133" y="879"/>
                    <a:pt x="1133" y="566"/>
                  </a:cubicBezTo>
                  <a:cubicBezTo>
                    <a:pt x="1133" y="252"/>
                    <a:pt x="880" y="0"/>
                    <a:pt x="566" y="0"/>
                  </a:cubicBezTo>
                  <a:cubicBezTo>
                    <a:pt x="253" y="0"/>
                    <a:pt x="0" y="252"/>
                    <a:pt x="0" y="566"/>
                  </a:cubicBezTo>
                  <a:cubicBezTo>
                    <a:pt x="0" y="879"/>
                    <a:pt x="253" y="1133"/>
                    <a:pt x="566" y="1133"/>
                  </a:cubicBezTo>
                  <a:close/>
                </a:path>
              </a:pathLst>
            </a:custGeom>
            <a:solidFill>
              <a:srgbClr val="FF6E1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i-FI"/>
            </a:p>
          </p:txBody>
        </p:sp>
        <p:sp>
          <p:nvSpPr>
            <p:cNvPr id="20" name="Freeform 41">
              <a:extLst>
                <a:ext uri="{FF2B5EF4-FFF2-40B4-BE49-F238E27FC236}">
                  <a16:creationId xmlns:a16="http://schemas.microsoft.com/office/drawing/2014/main" id="{31858B99-7443-094D-8EE6-96AD5D1FB8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64525" y="3040063"/>
              <a:ext cx="212725" cy="212725"/>
            </a:xfrm>
            <a:custGeom>
              <a:avLst/>
              <a:gdLst>
                <a:gd name="T0" fmla="*/ 775 w 889"/>
                <a:gd name="T1" fmla="*/ 445 h 889"/>
                <a:gd name="T2" fmla="*/ 775 w 889"/>
                <a:gd name="T3" fmla="*/ 445 h 889"/>
                <a:gd name="T4" fmla="*/ 638 w 889"/>
                <a:gd name="T5" fmla="*/ 581 h 889"/>
                <a:gd name="T6" fmla="*/ 501 w 889"/>
                <a:gd name="T7" fmla="*/ 445 h 889"/>
                <a:gd name="T8" fmla="*/ 638 w 889"/>
                <a:gd name="T9" fmla="*/ 308 h 889"/>
                <a:gd name="T10" fmla="*/ 775 w 889"/>
                <a:gd name="T11" fmla="*/ 445 h 889"/>
                <a:gd name="T12" fmla="*/ 387 w 889"/>
                <a:gd name="T13" fmla="*/ 445 h 889"/>
                <a:gd name="T14" fmla="*/ 387 w 889"/>
                <a:gd name="T15" fmla="*/ 445 h 889"/>
                <a:gd name="T16" fmla="*/ 251 w 889"/>
                <a:gd name="T17" fmla="*/ 581 h 889"/>
                <a:gd name="T18" fmla="*/ 114 w 889"/>
                <a:gd name="T19" fmla="*/ 445 h 889"/>
                <a:gd name="T20" fmla="*/ 251 w 889"/>
                <a:gd name="T21" fmla="*/ 308 h 889"/>
                <a:gd name="T22" fmla="*/ 387 w 889"/>
                <a:gd name="T23" fmla="*/ 445 h 889"/>
                <a:gd name="T24" fmla="*/ 889 w 889"/>
                <a:gd name="T25" fmla="*/ 445 h 889"/>
                <a:gd name="T26" fmla="*/ 889 w 889"/>
                <a:gd name="T27" fmla="*/ 445 h 889"/>
                <a:gd name="T28" fmla="*/ 638 w 889"/>
                <a:gd name="T29" fmla="*/ 194 h 889"/>
                <a:gd name="T30" fmla="*/ 501 w 889"/>
                <a:gd name="T31" fmla="*/ 234 h 889"/>
                <a:gd name="T32" fmla="*/ 501 w 889"/>
                <a:gd name="T33" fmla="*/ 0 h 889"/>
                <a:gd name="T34" fmla="*/ 387 w 889"/>
                <a:gd name="T35" fmla="*/ 0 h 889"/>
                <a:gd name="T36" fmla="*/ 387 w 889"/>
                <a:gd name="T37" fmla="*/ 234 h 889"/>
                <a:gd name="T38" fmla="*/ 251 w 889"/>
                <a:gd name="T39" fmla="*/ 194 h 889"/>
                <a:gd name="T40" fmla="*/ 0 w 889"/>
                <a:gd name="T41" fmla="*/ 445 h 889"/>
                <a:gd name="T42" fmla="*/ 251 w 889"/>
                <a:gd name="T43" fmla="*/ 695 h 889"/>
                <a:gd name="T44" fmla="*/ 387 w 889"/>
                <a:gd name="T45" fmla="*/ 655 h 889"/>
                <a:gd name="T46" fmla="*/ 387 w 889"/>
                <a:gd name="T47" fmla="*/ 889 h 889"/>
                <a:gd name="T48" fmla="*/ 501 w 889"/>
                <a:gd name="T49" fmla="*/ 889 h 889"/>
                <a:gd name="T50" fmla="*/ 501 w 889"/>
                <a:gd name="T51" fmla="*/ 655 h 889"/>
                <a:gd name="T52" fmla="*/ 638 w 889"/>
                <a:gd name="T53" fmla="*/ 695 h 889"/>
                <a:gd name="T54" fmla="*/ 889 w 889"/>
                <a:gd name="T55" fmla="*/ 445 h 8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889" h="889">
                  <a:moveTo>
                    <a:pt x="775" y="445"/>
                  </a:moveTo>
                  <a:lnTo>
                    <a:pt x="775" y="445"/>
                  </a:lnTo>
                  <a:cubicBezTo>
                    <a:pt x="775" y="520"/>
                    <a:pt x="714" y="581"/>
                    <a:pt x="638" y="581"/>
                  </a:cubicBezTo>
                  <a:cubicBezTo>
                    <a:pt x="563" y="581"/>
                    <a:pt x="501" y="520"/>
                    <a:pt x="501" y="445"/>
                  </a:cubicBezTo>
                  <a:cubicBezTo>
                    <a:pt x="501" y="369"/>
                    <a:pt x="563" y="308"/>
                    <a:pt x="638" y="308"/>
                  </a:cubicBezTo>
                  <a:cubicBezTo>
                    <a:pt x="714" y="308"/>
                    <a:pt x="775" y="369"/>
                    <a:pt x="775" y="445"/>
                  </a:cubicBezTo>
                  <a:close/>
                  <a:moveTo>
                    <a:pt x="387" y="445"/>
                  </a:moveTo>
                  <a:lnTo>
                    <a:pt x="387" y="445"/>
                  </a:lnTo>
                  <a:cubicBezTo>
                    <a:pt x="387" y="520"/>
                    <a:pt x="326" y="581"/>
                    <a:pt x="251" y="581"/>
                  </a:cubicBezTo>
                  <a:cubicBezTo>
                    <a:pt x="175" y="581"/>
                    <a:pt x="114" y="520"/>
                    <a:pt x="114" y="445"/>
                  </a:cubicBezTo>
                  <a:cubicBezTo>
                    <a:pt x="114" y="369"/>
                    <a:pt x="175" y="308"/>
                    <a:pt x="251" y="308"/>
                  </a:cubicBezTo>
                  <a:cubicBezTo>
                    <a:pt x="326" y="308"/>
                    <a:pt x="387" y="369"/>
                    <a:pt x="387" y="445"/>
                  </a:cubicBezTo>
                  <a:close/>
                  <a:moveTo>
                    <a:pt x="889" y="445"/>
                  </a:moveTo>
                  <a:lnTo>
                    <a:pt x="889" y="445"/>
                  </a:lnTo>
                  <a:cubicBezTo>
                    <a:pt x="889" y="306"/>
                    <a:pt x="777" y="194"/>
                    <a:pt x="638" y="194"/>
                  </a:cubicBezTo>
                  <a:cubicBezTo>
                    <a:pt x="588" y="194"/>
                    <a:pt x="541" y="209"/>
                    <a:pt x="501" y="234"/>
                  </a:cubicBezTo>
                  <a:lnTo>
                    <a:pt x="501" y="0"/>
                  </a:lnTo>
                  <a:lnTo>
                    <a:pt x="387" y="0"/>
                  </a:lnTo>
                  <a:lnTo>
                    <a:pt x="387" y="234"/>
                  </a:lnTo>
                  <a:cubicBezTo>
                    <a:pt x="348" y="209"/>
                    <a:pt x="301" y="194"/>
                    <a:pt x="251" y="194"/>
                  </a:cubicBezTo>
                  <a:cubicBezTo>
                    <a:pt x="112" y="194"/>
                    <a:pt x="0" y="306"/>
                    <a:pt x="0" y="445"/>
                  </a:cubicBezTo>
                  <a:cubicBezTo>
                    <a:pt x="0" y="583"/>
                    <a:pt x="112" y="695"/>
                    <a:pt x="251" y="695"/>
                  </a:cubicBezTo>
                  <a:cubicBezTo>
                    <a:pt x="301" y="695"/>
                    <a:pt x="348" y="681"/>
                    <a:pt x="387" y="655"/>
                  </a:cubicBezTo>
                  <a:lnTo>
                    <a:pt x="387" y="889"/>
                  </a:lnTo>
                  <a:lnTo>
                    <a:pt x="501" y="889"/>
                  </a:lnTo>
                  <a:lnTo>
                    <a:pt x="501" y="655"/>
                  </a:lnTo>
                  <a:cubicBezTo>
                    <a:pt x="541" y="681"/>
                    <a:pt x="588" y="695"/>
                    <a:pt x="638" y="695"/>
                  </a:cubicBezTo>
                  <a:cubicBezTo>
                    <a:pt x="777" y="695"/>
                    <a:pt x="889" y="583"/>
                    <a:pt x="889" y="445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i-FI"/>
            </a:p>
          </p:txBody>
        </p:sp>
        <p:sp>
          <p:nvSpPr>
            <p:cNvPr id="21" name="Freeform 42">
              <a:extLst>
                <a:ext uri="{FF2B5EF4-FFF2-40B4-BE49-F238E27FC236}">
                  <a16:creationId xmlns:a16="http://schemas.microsoft.com/office/drawing/2014/main" id="{933C2C2C-EC8E-3649-AC75-EDD7A426554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561388" y="3087688"/>
              <a:ext cx="77788" cy="119062"/>
            </a:xfrm>
            <a:custGeom>
              <a:avLst/>
              <a:gdLst>
                <a:gd name="T0" fmla="*/ 282 w 326"/>
                <a:gd name="T1" fmla="*/ 180 h 498"/>
                <a:gd name="T2" fmla="*/ 282 w 326"/>
                <a:gd name="T3" fmla="*/ 180 h 498"/>
                <a:gd name="T4" fmla="*/ 163 w 326"/>
                <a:gd name="T5" fmla="*/ 41 h 498"/>
                <a:gd name="T6" fmla="*/ 44 w 326"/>
                <a:gd name="T7" fmla="*/ 180 h 498"/>
                <a:gd name="T8" fmla="*/ 44 w 326"/>
                <a:gd name="T9" fmla="*/ 318 h 498"/>
                <a:gd name="T10" fmla="*/ 163 w 326"/>
                <a:gd name="T11" fmla="*/ 458 h 498"/>
                <a:gd name="T12" fmla="*/ 282 w 326"/>
                <a:gd name="T13" fmla="*/ 318 h 498"/>
                <a:gd name="T14" fmla="*/ 282 w 326"/>
                <a:gd name="T15" fmla="*/ 180 h 498"/>
                <a:gd name="T16" fmla="*/ 163 w 326"/>
                <a:gd name="T17" fmla="*/ 498 h 498"/>
                <a:gd name="T18" fmla="*/ 163 w 326"/>
                <a:gd name="T19" fmla="*/ 498 h 498"/>
                <a:gd name="T20" fmla="*/ 0 w 326"/>
                <a:gd name="T21" fmla="*/ 318 h 498"/>
                <a:gd name="T22" fmla="*/ 0 w 326"/>
                <a:gd name="T23" fmla="*/ 180 h 498"/>
                <a:gd name="T24" fmla="*/ 163 w 326"/>
                <a:gd name="T25" fmla="*/ 0 h 498"/>
                <a:gd name="T26" fmla="*/ 326 w 326"/>
                <a:gd name="T27" fmla="*/ 180 h 498"/>
                <a:gd name="T28" fmla="*/ 326 w 326"/>
                <a:gd name="T29" fmla="*/ 318 h 498"/>
                <a:gd name="T30" fmla="*/ 163 w 326"/>
                <a:gd name="T31" fmla="*/ 498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26" h="498">
                  <a:moveTo>
                    <a:pt x="282" y="180"/>
                  </a:moveTo>
                  <a:lnTo>
                    <a:pt x="282" y="180"/>
                  </a:lnTo>
                  <a:cubicBezTo>
                    <a:pt x="282" y="104"/>
                    <a:pt x="252" y="41"/>
                    <a:pt x="163" y="41"/>
                  </a:cubicBezTo>
                  <a:cubicBezTo>
                    <a:pt x="74" y="41"/>
                    <a:pt x="44" y="104"/>
                    <a:pt x="44" y="180"/>
                  </a:cubicBezTo>
                  <a:lnTo>
                    <a:pt x="44" y="318"/>
                  </a:lnTo>
                  <a:cubicBezTo>
                    <a:pt x="44" y="394"/>
                    <a:pt x="74" y="458"/>
                    <a:pt x="163" y="458"/>
                  </a:cubicBezTo>
                  <a:cubicBezTo>
                    <a:pt x="252" y="458"/>
                    <a:pt x="282" y="394"/>
                    <a:pt x="282" y="318"/>
                  </a:cubicBezTo>
                  <a:lnTo>
                    <a:pt x="282" y="180"/>
                  </a:lnTo>
                  <a:close/>
                  <a:moveTo>
                    <a:pt x="163" y="498"/>
                  </a:moveTo>
                  <a:lnTo>
                    <a:pt x="163" y="498"/>
                  </a:lnTo>
                  <a:cubicBezTo>
                    <a:pt x="41" y="498"/>
                    <a:pt x="0" y="408"/>
                    <a:pt x="0" y="318"/>
                  </a:cubicBezTo>
                  <a:lnTo>
                    <a:pt x="0" y="180"/>
                  </a:lnTo>
                  <a:cubicBezTo>
                    <a:pt x="0" y="90"/>
                    <a:pt x="41" y="0"/>
                    <a:pt x="163" y="0"/>
                  </a:cubicBezTo>
                  <a:cubicBezTo>
                    <a:pt x="285" y="0"/>
                    <a:pt x="326" y="90"/>
                    <a:pt x="326" y="180"/>
                  </a:cubicBezTo>
                  <a:lnTo>
                    <a:pt x="326" y="318"/>
                  </a:lnTo>
                  <a:cubicBezTo>
                    <a:pt x="326" y="408"/>
                    <a:pt x="285" y="498"/>
                    <a:pt x="163" y="498"/>
                  </a:cubicBezTo>
                  <a:close/>
                </a:path>
              </a:pathLst>
            </a:custGeom>
            <a:solidFill>
              <a:srgbClr val="4D4D4D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i-FI"/>
            </a:p>
          </p:txBody>
        </p:sp>
        <p:sp>
          <p:nvSpPr>
            <p:cNvPr id="22" name="Freeform 43">
              <a:extLst>
                <a:ext uri="{FF2B5EF4-FFF2-40B4-BE49-F238E27FC236}">
                  <a16:creationId xmlns:a16="http://schemas.microsoft.com/office/drawing/2014/main" id="{1C8B1BD0-D31F-5C46-BA7B-64891AA487F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653463" y="3089275"/>
              <a:ext cx="73025" cy="117475"/>
            </a:xfrm>
            <a:custGeom>
              <a:avLst/>
              <a:gdLst>
                <a:gd name="T0" fmla="*/ 260 w 304"/>
                <a:gd name="T1" fmla="*/ 129 h 492"/>
                <a:gd name="T2" fmla="*/ 260 w 304"/>
                <a:gd name="T3" fmla="*/ 129 h 492"/>
                <a:gd name="T4" fmla="*/ 148 w 304"/>
                <a:gd name="T5" fmla="*/ 41 h 492"/>
                <a:gd name="T6" fmla="*/ 44 w 304"/>
                <a:gd name="T7" fmla="*/ 41 h 492"/>
                <a:gd name="T8" fmla="*/ 44 w 304"/>
                <a:gd name="T9" fmla="*/ 247 h 492"/>
                <a:gd name="T10" fmla="*/ 156 w 304"/>
                <a:gd name="T11" fmla="*/ 247 h 492"/>
                <a:gd name="T12" fmla="*/ 260 w 304"/>
                <a:gd name="T13" fmla="*/ 161 h 492"/>
                <a:gd name="T14" fmla="*/ 260 w 304"/>
                <a:gd name="T15" fmla="*/ 129 h 492"/>
                <a:gd name="T16" fmla="*/ 158 w 304"/>
                <a:gd name="T17" fmla="*/ 287 h 492"/>
                <a:gd name="T18" fmla="*/ 158 w 304"/>
                <a:gd name="T19" fmla="*/ 287 h 492"/>
                <a:gd name="T20" fmla="*/ 44 w 304"/>
                <a:gd name="T21" fmla="*/ 287 h 492"/>
                <a:gd name="T22" fmla="*/ 44 w 304"/>
                <a:gd name="T23" fmla="*/ 470 h 492"/>
                <a:gd name="T24" fmla="*/ 22 w 304"/>
                <a:gd name="T25" fmla="*/ 492 h 492"/>
                <a:gd name="T26" fmla="*/ 0 w 304"/>
                <a:gd name="T27" fmla="*/ 470 h 492"/>
                <a:gd name="T28" fmla="*/ 0 w 304"/>
                <a:gd name="T29" fmla="*/ 22 h 492"/>
                <a:gd name="T30" fmla="*/ 22 w 304"/>
                <a:gd name="T31" fmla="*/ 0 h 492"/>
                <a:gd name="T32" fmla="*/ 150 w 304"/>
                <a:gd name="T33" fmla="*/ 0 h 492"/>
                <a:gd name="T34" fmla="*/ 304 w 304"/>
                <a:gd name="T35" fmla="*/ 128 h 492"/>
                <a:gd name="T36" fmla="*/ 304 w 304"/>
                <a:gd name="T37" fmla="*/ 162 h 492"/>
                <a:gd name="T38" fmla="*/ 158 w 304"/>
                <a:gd name="T39" fmla="*/ 287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04" h="492">
                  <a:moveTo>
                    <a:pt x="260" y="129"/>
                  </a:moveTo>
                  <a:lnTo>
                    <a:pt x="260" y="129"/>
                  </a:lnTo>
                  <a:cubicBezTo>
                    <a:pt x="260" y="89"/>
                    <a:pt x="236" y="41"/>
                    <a:pt x="148" y="41"/>
                  </a:cubicBezTo>
                  <a:lnTo>
                    <a:pt x="44" y="41"/>
                  </a:lnTo>
                  <a:lnTo>
                    <a:pt x="44" y="247"/>
                  </a:lnTo>
                  <a:lnTo>
                    <a:pt x="156" y="247"/>
                  </a:lnTo>
                  <a:cubicBezTo>
                    <a:pt x="228" y="247"/>
                    <a:pt x="260" y="208"/>
                    <a:pt x="260" y="161"/>
                  </a:cubicBezTo>
                  <a:lnTo>
                    <a:pt x="260" y="129"/>
                  </a:lnTo>
                  <a:close/>
                  <a:moveTo>
                    <a:pt x="158" y="287"/>
                  </a:moveTo>
                  <a:lnTo>
                    <a:pt x="158" y="287"/>
                  </a:lnTo>
                  <a:lnTo>
                    <a:pt x="44" y="287"/>
                  </a:lnTo>
                  <a:lnTo>
                    <a:pt x="44" y="470"/>
                  </a:lnTo>
                  <a:cubicBezTo>
                    <a:pt x="44" y="483"/>
                    <a:pt x="34" y="492"/>
                    <a:pt x="22" y="492"/>
                  </a:cubicBezTo>
                  <a:cubicBezTo>
                    <a:pt x="10" y="492"/>
                    <a:pt x="0" y="483"/>
                    <a:pt x="0" y="470"/>
                  </a:cubicBezTo>
                  <a:lnTo>
                    <a:pt x="0" y="22"/>
                  </a:lnTo>
                  <a:cubicBezTo>
                    <a:pt x="0" y="10"/>
                    <a:pt x="10" y="0"/>
                    <a:pt x="22" y="0"/>
                  </a:cubicBezTo>
                  <a:lnTo>
                    <a:pt x="150" y="0"/>
                  </a:lnTo>
                  <a:cubicBezTo>
                    <a:pt x="264" y="0"/>
                    <a:pt x="304" y="66"/>
                    <a:pt x="304" y="128"/>
                  </a:cubicBezTo>
                  <a:lnTo>
                    <a:pt x="304" y="162"/>
                  </a:lnTo>
                  <a:cubicBezTo>
                    <a:pt x="304" y="235"/>
                    <a:pt x="250" y="287"/>
                    <a:pt x="158" y="287"/>
                  </a:cubicBezTo>
                  <a:close/>
                </a:path>
              </a:pathLst>
            </a:custGeom>
            <a:solidFill>
              <a:srgbClr val="4D4D4D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i-FI"/>
            </a:p>
          </p:txBody>
        </p:sp>
      </p:grpSp>
    </p:spTree>
    <p:extLst>
      <p:ext uri="{BB962C8B-B14F-4D97-AF65-F5344CB8AC3E}">
        <p14:creationId xmlns:p14="http://schemas.microsoft.com/office/powerpoint/2010/main" val="3387710048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Yhteystiedot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1053721" y="2944981"/>
            <a:ext cx="2376330" cy="1439692"/>
          </a:xfrm>
        </p:spPr>
        <p:txBody>
          <a:bodyPr>
            <a:noAutofit/>
          </a:bodyPr>
          <a:lstStyle>
            <a:lvl1pPr marL="0" indent="0" algn="l">
              <a:lnSpc>
                <a:spcPct val="80000"/>
              </a:lnSpc>
              <a:spcBef>
                <a:spcPts val="0"/>
              </a:spcBef>
              <a:buFontTx/>
              <a:buNone/>
              <a:defRPr sz="1800" spc="-50">
                <a:solidFill>
                  <a:schemeClr val="tx1"/>
                </a:solidFill>
              </a:defRPr>
            </a:lvl1pPr>
            <a:lvl2pPr marL="268288" indent="0">
              <a:buFontTx/>
              <a:buNone/>
              <a:defRPr/>
            </a:lvl2pPr>
            <a:lvl3pPr marL="541337" indent="0">
              <a:buFontTx/>
              <a:buNone/>
              <a:defRPr/>
            </a:lvl3pPr>
            <a:lvl4pPr marL="804863" indent="0">
              <a:buFontTx/>
              <a:buNone/>
              <a:defRPr/>
            </a:lvl4pPr>
            <a:lvl5pPr marL="1081087" indent="0">
              <a:buFontTx/>
              <a:buNone/>
              <a:defRPr/>
            </a:lvl5pPr>
          </a:lstStyle>
          <a:p>
            <a:pPr lvl="0"/>
            <a:r>
              <a:rPr lang="fi-FI"/>
              <a:t>Lähin konttori / konttorit</a:t>
            </a:r>
            <a:br>
              <a:rPr lang="fi-FI"/>
            </a:br>
            <a:r>
              <a:rPr lang="fi-FI"/>
              <a:t>Yhteystiedot</a:t>
            </a:r>
            <a:br>
              <a:rPr lang="fi-FI"/>
            </a:br>
            <a:r>
              <a:rPr lang="fi-FI"/>
              <a:t>Aukioloajat</a:t>
            </a:r>
            <a:br>
              <a:rPr lang="fi-FI"/>
            </a:br>
            <a:r>
              <a:rPr lang="fi-FI"/>
              <a:t>Verkkosivu</a:t>
            </a:r>
            <a:br>
              <a:rPr lang="fi-FI"/>
            </a:br>
            <a:r>
              <a:rPr lang="fi-FI"/>
              <a:t>Muu tieto</a:t>
            </a:r>
            <a:endParaRPr lang="en-US"/>
          </a:p>
        </p:txBody>
      </p:sp>
      <p:sp>
        <p:nvSpPr>
          <p:cNvPr id="22" name="Picture Placeholder 5"/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4716160" y="1131625"/>
            <a:ext cx="1080010" cy="1080010"/>
          </a:xfrm>
          <a:prstGeom prst="ellipse">
            <a:avLst/>
          </a:prstGeom>
          <a:solidFill>
            <a:srgbClr val="F0F0F0"/>
          </a:solidFill>
        </p:spPr>
        <p:txBody>
          <a:bodyPr>
            <a:noAutofit/>
          </a:bodyPr>
          <a:lstStyle>
            <a:lvl1pPr marL="0" indent="0" algn="ctr">
              <a:buFontTx/>
              <a:buNone/>
              <a:defRPr sz="1400" spc="-50"/>
            </a:lvl1pPr>
          </a:lstStyle>
          <a:p>
            <a:r>
              <a:rPr lang="fi-FI"/>
              <a:t>Kuva</a:t>
            </a:r>
          </a:p>
        </p:txBody>
      </p:sp>
      <p:sp>
        <p:nvSpPr>
          <p:cNvPr id="23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6012200" y="1131953"/>
            <a:ext cx="2448340" cy="1151692"/>
          </a:xfrm>
        </p:spPr>
        <p:txBody>
          <a:bodyPr>
            <a:noAutofit/>
          </a:bodyPr>
          <a:lstStyle>
            <a:lvl1pPr marL="0" indent="0" algn="l">
              <a:lnSpc>
                <a:spcPct val="80000"/>
              </a:lnSpc>
              <a:spcBef>
                <a:spcPts val="0"/>
              </a:spcBef>
              <a:buFontTx/>
              <a:buNone/>
              <a:defRPr sz="1600" spc="-50">
                <a:solidFill>
                  <a:schemeClr val="tx1"/>
                </a:solidFill>
              </a:defRPr>
            </a:lvl1pPr>
            <a:lvl2pPr marL="268288" indent="0">
              <a:buFontTx/>
              <a:buNone/>
              <a:defRPr/>
            </a:lvl2pPr>
            <a:lvl3pPr marL="541337" indent="0">
              <a:buFontTx/>
              <a:buNone/>
              <a:defRPr/>
            </a:lvl3pPr>
            <a:lvl4pPr marL="804863" indent="0">
              <a:buFontTx/>
              <a:buNone/>
              <a:defRPr/>
            </a:lvl4pPr>
            <a:lvl5pPr marL="1081087" indent="0">
              <a:buFontTx/>
              <a:buNone/>
              <a:defRPr/>
            </a:lvl5pPr>
          </a:lstStyle>
          <a:p>
            <a:pPr lvl="0"/>
            <a:r>
              <a:rPr lang="fi-FI"/>
              <a:t>Etunimi Sukunimi</a:t>
            </a:r>
            <a:br>
              <a:rPr lang="fi-FI"/>
            </a:br>
            <a:r>
              <a:rPr lang="fi-FI"/>
              <a:t>Tehtävä</a:t>
            </a:r>
            <a:br>
              <a:rPr lang="fi-FI"/>
            </a:br>
            <a:r>
              <a:rPr lang="fi-FI"/>
              <a:t>Sähköposti@op.fi</a:t>
            </a:r>
            <a:br>
              <a:rPr lang="fi-FI"/>
            </a:br>
            <a:r>
              <a:rPr lang="fi-FI"/>
              <a:t>+358 XX XXX XXXX</a:t>
            </a:r>
            <a:endParaRPr lang="en-US"/>
          </a:p>
        </p:txBody>
      </p:sp>
      <p:sp>
        <p:nvSpPr>
          <p:cNvPr id="24" name="Picture Placeholder 5"/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4716160" y="2427665"/>
            <a:ext cx="1080010" cy="1080010"/>
          </a:xfrm>
          <a:prstGeom prst="ellipse">
            <a:avLst/>
          </a:prstGeom>
          <a:solidFill>
            <a:srgbClr val="F0F0F0"/>
          </a:solidFill>
        </p:spPr>
        <p:txBody>
          <a:bodyPr>
            <a:noAutofit/>
          </a:bodyPr>
          <a:lstStyle>
            <a:lvl1pPr marL="0" indent="0" algn="ctr">
              <a:buFontTx/>
              <a:buNone/>
              <a:defRPr sz="1400" spc="-50"/>
            </a:lvl1pPr>
          </a:lstStyle>
          <a:p>
            <a:r>
              <a:rPr lang="fi-FI"/>
              <a:t>Kuva</a:t>
            </a:r>
          </a:p>
        </p:txBody>
      </p:sp>
      <p:sp>
        <p:nvSpPr>
          <p:cNvPr id="25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6012200" y="2427665"/>
            <a:ext cx="2448340" cy="1152160"/>
          </a:xfrm>
        </p:spPr>
        <p:txBody>
          <a:bodyPr>
            <a:noAutofit/>
          </a:bodyPr>
          <a:lstStyle>
            <a:lvl1pPr marL="0" indent="0" algn="l">
              <a:lnSpc>
                <a:spcPct val="80000"/>
              </a:lnSpc>
              <a:spcBef>
                <a:spcPts val="0"/>
              </a:spcBef>
              <a:buFontTx/>
              <a:buNone/>
              <a:defRPr sz="1600" spc="-50">
                <a:solidFill>
                  <a:schemeClr val="tx1"/>
                </a:solidFill>
              </a:defRPr>
            </a:lvl1pPr>
            <a:lvl2pPr marL="268288" indent="0">
              <a:buFontTx/>
              <a:buNone/>
              <a:defRPr/>
            </a:lvl2pPr>
            <a:lvl3pPr marL="541337" indent="0">
              <a:buFontTx/>
              <a:buNone/>
              <a:defRPr/>
            </a:lvl3pPr>
            <a:lvl4pPr marL="804863" indent="0">
              <a:buFontTx/>
              <a:buNone/>
              <a:defRPr/>
            </a:lvl4pPr>
            <a:lvl5pPr marL="1081087" indent="0">
              <a:buFontTx/>
              <a:buNone/>
              <a:defRPr/>
            </a:lvl5pPr>
          </a:lstStyle>
          <a:p>
            <a:pPr lvl="0"/>
            <a:r>
              <a:rPr lang="fi-FI"/>
              <a:t>Etunimi Sukunimi</a:t>
            </a:r>
            <a:br>
              <a:rPr lang="fi-FI"/>
            </a:br>
            <a:r>
              <a:rPr lang="fi-FI"/>
              <a:t>Tehtävä</a:t>
            </a:r>
            <a:br>
              <a:rPr lang="fi-FI"/>
            </a:br>
            <a:r>
              <a:rPr lang="fi-FI"/>
              <a:t>Sähköposti@op.fi</a:t>
            </a:r>
            <a:br>
              <a:rPr lang="fi-FI"/>
            </a:br>
            <a:r>
              <a:rPr lang="fi-FI"/>
              <a:t>+358 XX XXX XXXX</a:t>
            </a:r>
            <a:endParaRPr lang="en-US"/>
          </a:p>
        </p:txBody>
      </p:sp>
      <p:sp>
        <p:nvSpPr>
          <p:cNvPr id="26" name="Picture Placeholder 5"/>
          <p:cNvSpPr>
            <a:spLocks noGrp="1" noChangeAspect="1"/>
          </p:cNvSpPr>
          <p:nvPr>
            <p:ph type="pic" sz="quarter" idx="19" hasCustomPrompt="1"/>
          </p:nvPr>
        </p:nvSpPr>
        <p:spPr>
          <a:xfrm>
            <a:off x="4716160" y="3723985"/>
            <a:ext cx="1080010" cy="1080010"/>
          </a:xfrm>
          <a:prstGeom prst="ellipse">
            <a:avLst/>
          </a:prstGeom>
          <a:solidFill>
            <a:srgbClr val="F0F0F0"/>
          </a:solidFill>
        </p:spPr>
        <p:txBody>
          <a:bodyPr>
            <a:noAutofit/>
          </a:bodyPr>
          <a:lstStyle>
            <a:lvl1pPr marL="0" indent="0" algn="ctr">
              <a:buFontTx/>
              <a:buNone/>
              <a:defRPr sz="1400" spc="-50"/>
            </a:lvl1pPr>
          </a:lstStyle>
          <a:p>
            <a:r>
              <a:rPr lang="fi-FI"/>
              <a:t>Kuva</a:t>
            </a:r>
          </a:p>
        </p:txBody>
      </p:sp>
      <p:sp>
        <p:nvSpPr>
          <p:cNvPr id="27" name="Text Placeholder 12"/>
          <p:cNvSpPr>
            <a:spLocks noGrp="1"/>
          </p:cNvSpPr>
          <p:nvPr>
            <p:ph type="body" sz="quarter" idx="17" hasCustomPrompt="1"/>
          </p:nvPr>
        </p:nvSpPr>
        <p:spPr>
          <a:xfrm>
            <a:off x="6012200" y="3723846"/>
            <a:ext cx="2448340" cy="1152160"/>
          </a:xfrm>
        </p:spPr>
        <p:txBody>
          <a:bodyPr>
            <a:noAutofit/>
          </a:bodyPr>
          <a:lstStyle>
            <a:lvl1pPr marL="0" indent="0" algn="l">
              <a:lnSpc>
                <a:spcPct val="80000"/>
              </a:lnSpc>
              <a:spcBef>
                <a:spcPts val="0"/>
              </a:spcBef>
              <a:buFontTx/>
              <a:buNone/>
              <a:defRPr sz="1600" spc="-50">
                <a:solidFill>
                  <a:schemeClr val="tx1"/>
                </a:solidFill>
              </a:defRPr>
            </a:lvl1pPr>
            <a:lvl2pPr marL="268288" indent="0">
              <a:buFontTx/>
              <a:buNone/>
              <a:defRPr/>
            </a:lvl2pPr>
            <a:lvl3pPr marL="541337" indent="0">
              <a:buFontTx/>
              <a:buNone/>
              <a:defRPr/>
            </a:lvl3pPr>
            <a:lvl4pPr marL="804863" indent="0">
              <a:buFontTx/>
              <a:buNone/>
              <a:defRPr/>
            </a:lvl4pPr>
            <a:lvl5pPr marL="1081087" indent="0">
              <a:buFontTx/>
              <a:buNone/>
              <a:defRPr/>
            </a:lvl5pPr>
          </a:lstStyle>
          <a:p>
            <a:pPr lvl="0"/>
            <a:r>
              <a:rPr lang="fi-FI"/>
              <a:t>Etunimi Sukunimi</a:t>
            </a:r>
            <a:br>
              <a:rPr lang="fi-FI"/>
            </a:br>
            <a:r>
              <a:rPr lang="fi-FI"/>
              <a:t>Tehtävä</a:t>
            </a:r>
            <a:br>
              <a:rPr lang="fi-FI"/>
            </a:br>
            <a:r>
              <a:rPr lang="fi-FI"/>
              <a:t>Sähköposti@op.fi</a:t>
            </a:r>
            <a:br>
              <a:rPr lang="fi-FI"/>
            </a:br>
            <a:r>
              <a:rPr lang="fi-FI"/>
              <a:t>+358 XX XXX XXXX</a:t>
            </a:r>
            <a:endParaRPr lang="en-US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510754" y="208801"/>
            <a:ext cx="8011454" cy="778804"/>
          </a:xfrm>
        </p:spPr>
        <p:txBody>
          <a:bodyPr/>
          <a:lstStyle/>
          <a:p>
            <a:r>
              <a:rPr lang="fi-FI"/>
              <a:t>Muokkaa ots. perustyyl. napsautt.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C7F6C3-7B2D-D04D-B854-F8163D3C4AA3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7444515" y="4767263"/>
            <a:ext cx="742950" cy="235633"/>
          </a:xfrm>
          <a:prstGeom prst="rect">
            <a:avLst/>
          </a:prstGeom>
        </p:spPr>
        <p:txBody>
          <a:bodyPr/>
          <a:lstStyle/>
          <a:p>
            <a:fld id="{257360D6-A21D-8F46-9565-C2EBB950F79B}" type="datetime1">
              <a:rPr lang="fi-FI" smtClean="0"/>
              <a:t>5.10.2023</a:t>
            </a:fld>
            <a:endParaRPr lang="fi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5905F7-8478-1A4D-8D3A-56E4DEB85396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fi-FI"/>
              <a:t>© OP Ryhmä / OP-Luottamuksellinen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F07794-7D10-CF49-82EB-97A07889C87B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2CFBC310-412D-4841-958B-3949C676B8F0}" type="slidenum">
              <a:rPr lang="fi-FI" smtClean="0"/>
              <a:pPr/>
              <a:t>‹#›</a:t>
            </a:fld>
            <a:endParaRPr lang="fi-FI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F19BE62-2AE3-7E40-80E1-4CFDCCB6EA35}"/>
              </a:ext>
            </a:extLst>
          </p:cNvPr>
          <p:cNvGrpSpPr/>
          <p:nvPr/>
        </p:nvGrpSpPr>
        <p:grpSpPr>
          <a:xfrm>
            <a:off x="1115193" y="1611660"/>
            <a:ext cx="1966104" cy="1088035"/>
            <a:chOff x="1115193" y="1242827"/>
            <a:chExt cx="1966104" cy="1088035"/>
          </a:xfrm>
        </p:grpSpPr>
        <p:sp>
          <p:nvSpPr>
            <p:cNvPr id="18" name="Freeform 40">
              <a:extLst>
                <a:ext uri="{FF2B5EF4-FFF2-40B4-BE49-F238E27FC236}">
                  <a16:creationId xmlns:a16="http://schemas.microsoft.com/office/drawing/2014/main" id="{5C42C7ED-5516-F342-8C4D-AE89D7B1B57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5193" y="1242827"/>
              <a:ext cx="1081674" cy="1088035"/>
            </a:xfrm>
            <a:custGeom>
              <a:avLst/>
              <a:gdLst>
                <a:gd name="T0" fmla="*/ 566 w 1133"/>
                <a:gd name="T1" fmla="*/ 1133 h 1133"/>
                <a:gd name="T2" fmla="*/ 566 w 1133"/>
                <a:gd name="T3" fmla="*/ 1133 h 1133"/>
                <a:gd name="T4" fmla="*/ 1133 w 1133"/>
                <a:gd name="T5" fmla="*/ 566 h 1133"/>
                <a:gd name="T6" fmla="*/ 566 w 1133"/>
                <a:gd name="T7" fmla="*/ 0 h 1133"/>
                <a:gd name="T8" fmla="*/ 0 w 1133"/>
                <a:gd name="T9" fmla="*/ 566 h 1133"/>
                <a:gd name="T10" fmla="*/ 566 w 1133"/>
                <a:gd name="T11" fmla="*/ 1133 h 1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33" h="1133">
                  <a:moveTo>
                    <a:pt x="566" y="1133"/>
                  </a:moveTo>
                  <a:lnTo>
                    <a:pt x="566" y="1133"/>
                  </a:lnTo>
                  <a:cubicBezTo>
                    <a:pt x="880" y="1133"/>
                    <a:pt x="1133" y="879"/>
                    <a:pt x="1133" y="566"/>
                  </a:cubicBezTo>
                  <a:cubicBezTo>
                    <a:pt x="1133" y="252"/>
                    <a:pt x="880" y="0"/>
                    <a:pt x="566" y="0"/>
                  </a:cubicBezTo>
                  <a:cubicBezTo>
                    <a:pt x="253" y="0"/>
                    <a:pt x="0" y="252"/>
                    <a:pt x="0" y="566"/>
                  </a:cubicBezTo>
                  <a:cubicBezTo>
                    <a:pt x="0" y="879"/>
                    <a:pt x="253" y="1133"/>
                    <a:pt x="566" y="1133"/>
                  </a:cubicBezTo>
                  <a:close/>
                </a:path>
              </a:pathLst>
            </a:custGeom>
            <a:solidFill>
              <a:srgbClr val="FF6E1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i-FI"/>
            </a:p>
          </p:txBody>
        </p:sp>
        <p:sp>
          <p:nvSpPr>
            <p:cNvPr id="19" name="Freeform 41">
              <a:extLst>
                <a:ext uri="{FF2B5EF4-FFF2-40B4-BE49-F238E27FC236}">
                  <a16:creationId xmlns:a16="http://schemas.microsoft.com/office/drawing/2014/main" id="{5AC7B01F-A63B-834F-A209-30EA2DCDB8E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29723" y="1357357"/>
              <a:ext cx="852614" cy="852614"/>
            </a:xfrm>
            <a:custGeom>
              <a:avLst/>
              <a:gdLst>
                <a:gd name="T0" fmla="*/ 775 w 889"/>
                <a:gd name="T1" fmla="*/ 445 h 889"/>
                <a:gd name="T2" fmla="*/ 775 w 889"/>
                <a:gd name="T3" fmla="*/ 445 h 889"/>
                <a:gd name="T4" fmla="*/ 638 w 889"/>
                <a:gd name="T5" fmla="*/ 581 h 889"/>
                <a:gd name="T6" fmla="*/ 501 w 889"/>
                <a:gd name="T7" fmla="*/ 445 h 889"/>
                <a:gd name="T8" fmla="*/ 638 w 889"/>
                <a:gd name="T9" fmla="*/ 308 h 889"/>
                <a:gd name="T10" fmla="*/ 775 w 889"/>
                <a:gd name="T11" fmla="*/ 445 h 889"/>
                <a:gd name="T12" fmla="*/ 387 w 889"/>
                <a:gd name="T13" fmla="*/ 445 h 889"/>
                <a:gd name="T14" fmla="*/ 387 w 889"/>
                <a:gd name="T15" fmla="*/ 445 h 889"/>
                <a:gd name="T16" fmla="*/ 251 w 889"/>
                <a:gd name="T17" fmla="*/ 581 h 889"/>
                <a:gd name="T18" fmla="*/ 114 w 889"/>
                <a:gd name="T19" fmla="*/ 445 h 889"/>
                <a:gd name="T20" fmla="*/ 251 w 889"/>
                <a:gd name="T21" fmla="*/ 308 h 889"/>
                <a:gd name="T22" fmla="*/ 387 w 889"/>
                <a:gd name="T23" fmla="*/ 445 h 889"/>
                <a:gd name="T24" fmla="*/ 889 w 889"/>
                <a:gd name="T25" fmla="*/ 445 h 889"/>
                <a:gd name="T26" fmla="*/ 889 w 889"/>
                <a:gd name="T27" fmla="*/ 445 h 889"/>
                <a:gd name="T28" fmla="*/ 638 w 889"/>
                <a:gd name="T29" fmla="*/ 194 h 889"/>
                <a:gd name="T30" fmla="*/ 501 w 889"/>
                <a:gd name="T31" fmla="*/ 234 h 889"/>
                <a:gd name="T32" fmla="*/ 501 w 889"/>
                <a:gd name="T33" fmla="*/ 0 h 889"/>
                <a:gd name="T34" fmla="*/ 387 w 889"/>
                <a:gd name="T35" fmla="*/ 0 h 889"/>
                <a:gd name="T36" fmla="*/ 387 w 889"/>
                <a:gd name="T37" fmla="*/ 234 h 889"/>
                <a:gd name="T38" fmla="*/ 251 w 889"/>
                <a:gd name="T39" fmla="*/ 194 h 889"/>
                <a:gd name="T40" fmla="*/ 0 w 889"/>
                <a:gd name="T41" fmla="*/ 445 h 889"/>
                <a:gd name="T42" fmla="*/ 251 w 889"/>
                <a:gd name="T43" fmla="*/ 695 h 889"/>
                <a:gd name="T44" fmla="*/ 387 w 889"/>
                <a:gd name="T45" fmla="*/ 655 h 889"/>
                <a:gd name="T46" fmla="*/ 387 w 889"/>
                <a:gd name="T47" fmla="*/ 889 h 889"/>
                <a:gd name="T48" fmla="*/ 501 w 889"/>
                <a:gd name="T49" fmla="*/ 889 h 889"/>
                <a:gd name="T50" fmla="*/ 501 w 889"/>
                <a:gd name="T51" fmla="*/ 655 h 889"/>
                <a:gd name="T52" fmla="*/ 638 w 889"/>
                <a:gd name="T53" fmla="*/ 695 h 889"/>
                <a:gd name="T54" fmla="*/ 889 w 889"/>
                <a:gd name="T55" fmla="*/ 445 h 8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889" h="889">
                  <a:moveTo>
                    <a:pt x="775" y="445"/>
                  </a:moveTo>
                  <a:lnTo>
                    <a:pt x="775" y="445"/>
                  </a:lnTo>
                  <a:cubicBezTo>
                    <a:pt x="775" y="520"/>
                    <a:pt x="714" y="581"/>
                    <a:pt x="638" y="581"/>
                  </a:cubicBezTo>
                  <a:cubicBezTo>
                    <a:pt x="563" y="581"/>
                    <a:pt x="501" y="520"/>
                    <a:pt x="501" y="445"/>
                  </a:cubicBezTo>
                  <a:cubicBezTo>
                    <a:pt x="501" y="369"/>
                    <a:pt x="563" y="308"/>
                    <a:pt x="638" y="308"/>
                  </a:cubicBezTo>
                  <a:cubicBezTo>
                    <a:pt x="714" y="308"/>
                    <a:pt x="775" y="369"/>
                    <a:pt x="775" y="445"/>
                  </a:cubicBezTo>
                  <a:close/>
                  <a:moveTo>
                    <a:pt x="387" y="445"/>
                  </a:moveTo>
                  <a:lnTo>
                    <a:pt x="387" y="445"/>
                  </a:lnTo>
                  <a:cubicBezTo>
                    <a:pt x="387" y="520"/>
                    <a:pt x="326" y="581"/>
                    <a:pt x="251" y="581"/>
                  </a:cubicBezTo>
                  <a:cubicBezTo>
                    <a:pt x="175" y="581"/>
                    <a:pt x="114" y="520"/>
                    <a:pt x="114" y="445"/>
                  </a:cubicBezTo>
                  <a:cubicBezTo>
                    <a:pt x="114" y="369"/>
                    <a:pt x="175" y="308"/>
                    <a:pt x="251" y="308"/>
                  </a:cubicBezTo>
                  <a:cubicBezTo>
                    <a:pt x="326" y="308"/>
                    <a:pt x="387" y="369"/>
                    <a:pt x="387" y="445"/>
                  </a:cubicBezTo>
                  <a:close/>
                  <a:moveTo>
                    <a:pt x="889" y="445"/>
                  </a:moveTo>
                  <a:lnTo>
                    <a:pt x="889" y="445"/>
                  </a:lnTo>
                  <a:cubicBezTo>
                    <a:pt x="889" y="306"/>
                    <a:pt x="777" y="194"/>
                    <a:pt x="638" y="194"/>
                  </a:cubicBezTo>
                  <a:cubicBezTo>
                    <a:pt x="588" y="194"/>
                    <a:pt x="541" y="209"/>
                    <a:pt x="501" y="234"/>
                  </a:cubicBezTo>
                  <a:lnTo>
                    <a:pt x="501" y="0"/>
                  </a:lnTo>
                  <a:lnTo>
                    <a:pt x="387" y="0"/>
                  </a:lnTo>
                  <a:lnTo>
                    <a:pt x="387" y="234"/>
                  </a:lnTo>
                  <a:cubicBezTo>
                    <a:pt x="348" y="209"/>
                    <a:pt x="301" y="194"/>
                    <a:pt x="251" y="194"/>
                  </a:cubicBezTo>
                  <a:cubicBezTo>
                    <a:pt x="112" y="194"/>
                    <a:pt x="0" y="306"/>
                    <a:pt x="0" y="445"/>
                  </a:cubicBezTo>
                  <a:cubicBezTo>
                    <a:pt x="0" y="583"/>
                    <a:pt x="112" y="695"/>
                    <a:pt x="251" y="695"/>
                  </a:cubicBezTo>
                  <a:cubicBezTo>
                    <a:pt x="301" y="695"/>
                    <a:pt x="348" y="681"/>
                    <a:pt x="387" y="655"/>
                  </a:cubicBezTo>
                  <a:lnTo>
                    <a:pt x="387" y="889"/>
                  </a:lnTo>
                  <a:lnTo>
                    <a:pt x="501" y="889"/>
                  </a:lnTo>
                  <a:lnTo>
                    <a:pt x="501" y="655"/>
                  </a:lnTo>
                  <a:cubicBezTo>
                    <a:pt x="541" y="681"/>
                    <a:pt x="588" y="695"/>
                    <a:pt x="638" y="695"/>
                  </a:cubicBezTo>
                  <a:cubicBezTo>
                    <a:pt x="777" y="695"/>
                    <a:pt x="889" y="583"/>
                    <a:pt x="889" y="445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i-FI"/>
            </a:p>
          </p:txBody>
        </p:sp>
        <p:sp>
          <p:nvSpPr>
            <p:cNvPr id="28" name="Freeform 42">
              <a:extLst>
                <a:ext uri="{FF2B5EF4-FFF2-40B4-BE49-F238E27FC236}">
                  <a16:creationId xmlns:a16="http://schemas.microsoft.com/office/drawing/2014/main" id="{465649E5-34CF-1A43-864C-338D32F3D5B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19567" y="1548241"/>
              <a:ext cx="311779" cy="477207"/>
            </a:xfrm>
            <a:custGeom>
              <a:avLst/>
              <a:gdLst>
                <a:gd name="T0" fmla="*/ 282 w 326"/>
                <a:gd name="T1" fmla="*/ 180 h 498"/>
                <a:gd name="T2" fmla="*/ 282 w 326"/>
                <a:gd name="T3" fmla="*/ 180 h 498"/>
                <a:gd name="T4" fmla="*/ 163 w 326"/>
                <a:gd name="T5" fmla="*/ 41 h 498"/>
                <a:gd name="T6" fmla="*/ 44 w 326"/>
                <a:gd name="T7" fmla="*/ 180 h 498"/>
                <a:gd name="T8" fmla="*/ 44 w 326"/>
                <a:gd name="T9" fmla="*/ 318 h 498"/>
                <a:gd name="T10" fmla="*/ 163 w 326"/>
                <a:gd name="T11" fmla="*/ 458 h 498"/>
                <a:gd name="T12" fmla="*/ 282 w 326"/>
                <a:gd name="T13" fmla="*/ 318 h 498"/>
                <a:gd name="T14" fmla="*/ 282 w 326"/>
                <a:gd name="T15" fmla="*/ 180 h 498"/>
                <a:gd name="T16" fmla="*/ 163 w 326"/>
                <a:gd name="T17" fmla="*/ 498 h 498"/>
                <a:gd name="T18" fmla="*/ 163 w 326"/>
                <a:gd name="T19" fmla="*/ 498 h 498"/>
                <a:gd name="T20" fmla="*/ 0 w 326"/>
                <a:gd name="T21" fmla="*/ 318 h 498"/>
                <a:gd name="T22" fmla="*/ 0 w 326"/>
                <a:gd name="T23" fmla="*/ 180 h 498"/>
                <a:gd name="T24" fmla="*/ 163 w 326"/>
                <a:gd name="T25" fmla="*/ 0 h 498"/>
                <a:gd name="T26" fmla="*/ 326 w 326"/>
                <a:gd name="T27" fmla="*/ 180 h 498"/>
                <a:gd name="T28" fmla="*/ 326 w 326"/>
                <a:gd name="T29" fmla="*/ 318 h 498"/>
                <a:gd name="T30" fmla="*/ 163 w 326"/>
                <a:gd name="T31" fmla="*/ 498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26" h="498">
                  <a:moveTo>
                    <a:pt x="282" y="180"/>
                  </a:moveTo>
                  <a:lnTo>
                    <a:pt x="282" y="180"/>
                  </a:lnTo>
                  <a:cubicBezTo>
                    <a:pt x="282" y="104"/>
                    <a:pt x="252" y="41"/>
                    <a:pt x="163" y="41"/>
                  </a:cubicBezTo>
                  <a:cubicBezTo>
                    <a:pt x="74" y="41"/>
                    <a:pt x="44" y="104"/>
                    <a:pt x="44" y="180"/>
                  </a:cubicBezTo>
                  <a:lnTo>
                    <a:pt x="44" y="318"/>
                  </a:lnTo>
                  <a:cubicBezTo>
                    <a:pt x="44" y="394"/>
                    <a:pt x="74" y="458"/>
                    <a:pt x="163" y="458"/>
                  </a:cubicBezTo>
                  <a:cubicBezTo>
                    <a:pt x="252" y="458"/>
                    <a:pt x="282" y="394"/>
                    <a:pt x="282" y="318"/>
                  </a:cubicBezTo>
                  <a:lnTo>
                    <a:pt x="282" y="180"/>
                  </a:lnTo>
                  <a:close/>
                  <a:moveTo>
                    <a:pt x="163" y="498"/>
                  </a:moveTo>
                  <a:lnTo>
                    <a:pt x="163" y="498"/>
                  </a:lnTo>
                  <a:cubicBezTo>
                    <a:pt x="41" y="498"/>
                    <a:pt x="0" y="408"/>
                    <a:pt x="0" y="318"/>
                  </a:cubicBezTo>
                  <a:lnTo>
                    <a:pt x="0" y="180"/>
                  </a:lnTo>
                  <a:cubicBezTo>
                    <a:pt x="0" y="90"/>
                    <a:pt x="41" y="0"/>
                    <a:pt x="163" y="0"/>
                  </a:cubicBezTo>
                  <a:cubicBezTo>
                    <a:pt x="285" y="0"/>
                    <a:pt x="326" y="90"/>
                    <a:pt x="326" y="180"/>
                  </a:cubicBezTo>
                  <a:lnTo>
                    <a:pt x="326" y="318"/>
                  </a:lnTo>
                  <a:cubicBezTo>
                    <a:pt x="326" y="408"/>
                    <a:pt x="285" y="498"/>
                    <a:pt x="163" y="498"/>
                  </a:cubicBezTo>
                  <a:close/>
                </a:path>
              </a:pathLst>
            </a:custGeom>
            <a:solidFill>
              <a:srgbClr val="4D4D4D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i-FI"/>
            </a:p>
          </p:txBody>
        </p:sp>
        <p:sp>
          <p:nvSpPr>
            <p:cNvPr id="29" name="Freeform 43">
              <a:extLst>
                <a:ext uri="{FF2B5EF4-FFF2-40B4-BE49-F238E27FC236}">
                  <a16:creationId xmlns:a16="http://schemas.microsoft.com/office/drawing/2014/main" id="{2769EEB4-AB44-A944-A402-735BE4F460C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88609" y="1554602"/>
              <a:ext cx="292688" cy="470846"/>
            </a:xfrm>
            <a:custGeom>
              <a:avLst/>
              <a:gdLst>
                <a:gd name="T0" fmla="*/ 260 w 304"/>
                <a:gd name="T1" fmla="*/ 129 h 492"/>
                <a:gd name="T2" fmla="*/ 260 w 304"/>
                <a:gd name="T3" fmla="*/ 129 h 492"/>
                <a:gd name="T4" fmla="*/ 148 w 304"/>
                <a:gd name="T5" fmla="*/ 41 h 492"/>
                <a:gd name="T6" fmla="*/ 44 w 304"/>
                <a:gd name="T7" fmla="*/ 41 h 492"/>
                <a:gd name="T8" fmla="*/ 44 w 304"/>
                <a:gd name="T9" fmla="*/ 247 h 492"/>
                <a:gd name="T10" fmla="*/ 156 w 304"/>
                <a:gd name="T11" fmla="*/ 247 h 492"/>
                <a:gd name="T12" fmla="*/ 260 w 304"/>
                <a:gd name="T13" fmla="*/ 161 h 492"/>
                <a:gd name="T14" fmla="*/ 260 w 304"/>
                <a:gd name="T15" fmla="*/ 129 h 492"/>
                <a:gd name="T16" fmla="*/ 158 w 304"/>
                <a:gd name="T17" fmla="*/ 287 h 492"/>
                <a:gd name="T18" fmla="*/ 158 w 304"/>
                <a:gd name="T19" fmla="*/ 287 h 492"/>
                <a:gd name="T20" fmla="*/ 44 w 304"/>
                <a:gd name="T21" fmla="*/ 287 h 492"/>
                <a:gd name="T22" fmla="*/ 44 w 304"/>
                <a:gd name="T23" fmla="*/ 470 h 492"/>
                <a:gd name="T24" fmla="*/ 22 w 304"/>
                <a:gd name="T25" fmla="*/ 492 h 492"/>
                <a:gd name="T26" fmla="*/ 0 w 304"/>
                <a:gd name="T27" fmla="*/ 470 h 492"/>
                <a:gd name="T28" fmla="*/ 0 w 304"/>
                <a:gd name="T29" fmla="*/ 22 h 492"/>
                <a:gd name="T30" fmla="*/ 22 w 304"/>
                <a:gd name="T31" fmla="*/ 0 h 492"/>
                <a:gd name="T32" fmla="*/ 150 w 304"/>
                <a:gd name="T33" fmla="*/ 0 h 492"/>
                <a:gd name="T34" fmla="*/ 304 w 304"/>
                <a:gd name="T35" fmla="*/ 128 h 492"/>
                <a:gd name="T36" fmla="*/ 304 w 304"/>
                <a:gd name="T37" fmla="*/ 162 h 492"/>
                <a:gd name="T38" fmla="*/ 158 w 304"/>
                <a:gd name="T39" fmla="*/ 287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04" h="492">
                  <a:moveTo>
                    <a:pt x="260" y="129"/>
                  </a:moveTo>
                  <a:lnTo>
                    <a:pt x="260" y="129"/>
                  </a:lnTo>
                  <a:cubicBezTo>
                    <a:pt x="260" y="89"/>
                    <a:pt x="236" y="41"/>
                    <a:pt x="148" y="41"/>
                  </a:cubicBezTo>
                  <a:lnTo>
                    <a:pt x="44" y="41"/>
                  </a:lnTo>
                  <a:lnTo>
                    <a:pt x="44" y="247"/>
                  </a:lnTo>
                  <a:lnTo>
                    <a:pt x="156" y="247"/>
                  </a:lnTo>
                  <a:cubicBezTo>
                    <a:pt x="228" y="247"/>
                    <a:pt x="260" y="208"/>
                    <a:pt x="260" y="161"/>
                  </a:cubicBezTo>
                  <a:lnTo>
                    <a:pt x="260" y="129"/>
                  </a:lnTo>
                  <a:close/>
                  <a:moveTo>
                    <a:pt x="158" y="287"/>
                  </a:moveTo>
                  <a:lnTo>
                    <a:pt x="158" y="287"/>
                  </a:lnTo>
                  <a:lnTo>
                    <a:pt x="44" y="287"/>
                  </a:lnTo>
                  <a:lnTo>
                    <a:pt x="44" y="470"/>
                  </a:lnTo>
                  <a:cubicBezTo>
                    <a:pt x="44" y="483"/>
                    <a:pt x="34" y="492"/>
                    <a:pt x="22" y="492"/>
                  </a:cubicBezTo>
                  <a:cubicBezTo>
                    <a:pt x="10" y="492"/>
                    <a:pt x="0" y="483"/>
                    <a:pt x="0" y="470"/>
                  </a:cubicBezTo>
                  <a:lnTo>
                    <a:pt x="0" y="22"/>
                  </a:lnTo>
                  <a:cubicBezTo>
                    <a:pt x="0" y="10"/>
                    <a:pt x="10" y="0"/>
                    <a:pt x="22" y="0"/>
                  </a:cubicBezTo>
                  <a:lnTo>
                    <a:pt x="150" y="0"/>
                  </a:lnTo>
                  <a:cubicBezTo>
                    <a:pt x="264" y="0"/>
                    <a:pt x="304" y="66"/>
                    <a:pt x="304" y="128"/>
                  </a:cubicBezTo>
                  <a:lnTo>
                    <a:pt x="304" y="162"/>
                  </a:lnTo>
                  <a:cubicBezTo>
                    <a:pt x="304" y="235"/>
                    <a:pt x="250" y="287"/>
                    <a:pt x="158" y="287"/>
                  </a:cubicBezTo>
                  <a:close/>
                </a:path>
              </a:pathLst>
            </a:custGeom>
            <a:solidFill>
              <a:srgbClr val="4D4D4D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i-FI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DBC20A5-02E6-AE42-BC17-9B7654E832CD}"/>
              </a:ext>
            </a:extLst>
          </p:cNvPr>
          <p:cNvGrpSpPr/>
          <p:nvPr userDrawn="1"/>
        </p:nvGrpSpPr>
        <p:grpSpPr>
          <a:xfrm>
            <a:off x="1115193" y="1611660"/>
            <a:ext cx="1966104" cy="1088035"/>
            <a:chOff x="1115193" y="1242827"/>
            <a:chExt cx="1966104" cy="1088035"/>
          </a:xfrm>
        </p:grpSpPr>
        <p:sp>
          <p:nvSpPr>
            <p:cNvPr id="30" name="Freeform 40">
              <a:extLst>
                <a:ext uri="{FF2B5EF4-FFF2-40B4-BE49-F238E27FC236}">
                  <a16:creationId xmlns:a16="http://schemas.microsoft.com/office/drawing/2014/main" id="{0321EBB5-3E6C-A342-B7C9-63106D8424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5193" y="1242827"/>
              <a:ext cx="1081674" cy="1088035"/>
            </a:xfrm>
            <a:custGeom>
              <a:avLst/>
              <a:gdLst>
                <a:gd name="T0" fmla="*/ 566 w 1133"/>
                <a:gd name="T1" fmla="*/ 1133 h 1133"/>
                <a:gd name="T2" fmla="*/ 566 w 1133"/>
                <a:gd name="T3" fmla="*/ 1133 h 1133"/>
                <a:gd name="T4" fmla="*/ 1133 w 1133"/>
                <a:gd name="T5" fmla="*/ 566 h 1133"/>
                <a:gd name="T6" fmla="*/ 566 w 1133"/>
                <a:gd name="T7" fmla="*/ 0 h 1133"/>
                <a:gd name="T8" fmla="*/ 0 w 1133"/>
                <a:gd name="T9" fmla="*/ 566 h 1133"/>
                <a:gd name="T10" fmla="*/ 566 w 1133"/>
                <a:gd name="T11" fmla="*/ 1133 h 1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33" h="1133">
                  <a:moveTo>
                    <a:pt x="566" y="1133"/>
                  </a:moveTo>
                  <a:lnTo>
                    <a:pt x="566" y="1133"/>
                  </a:lnTo>
                  <a:cubicBezTo>
                    <a:pt x="880" y="1133"/>
                    <a:pt x="1133" y="879"/>
                    <a:pt x="1133" y="566"/>
                  </a:cubicBezTo>
                  <a:cubicBezTo>
                    <a:pt x="1133" y="252"/>
                    <a:pt x="880" y="0"/>
                    <a:pt x="566" y="0"/>
                  </a:cubicBezTo>
                  <a:cubicBezTo>
                    <a:pt x="253" y="0"/>
                    <a:pt x="0" y="252"/>
                    <a:pt x="0" y="566"/>
                  </a:cubicBezTo>
                  <a:cubicBezTo>
                    <a:pt x="0" y="879"/>
                    <a:pt x="253" y="1133"/>
                    <a:pt x="566" y="1133"/>
                  </a:cubicBezTo>
                  <a:close/>
                </a:path>
              </a:pathLst>
            </a:custGeom>
            <a:solidFill>
              <a:srgbClr val="FF6E1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i-FI"/>
            </a:p>
          </p:txBody>
        </p:sp>
        <p:sp>
          <p:nvSpPr>
            <p:cNvPr id="31" name="Freeform 41">
              <a:extLst>
                <a:ext uri="{FF2B5EF4-FFF2-40B4-BE49-F238E27FC236}">
                  <a16:creationId xmlns:a16="http://schemas.microsoft.com/office/drawing/2014/main" id="{E6D5D0EF-D402-2749-9E2E-1C5AEF433EB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29723" y="1357357"/>
              <a:ext cx="852614" cy="852614"/>
            </a:xfrm>
            <a:custGeom>
              <a:avLst/>
              <a:gdLst>
                <a:gd name="T0" fmla="*/ 775 w 889"/>
                <a:gd name="T1" fmla="*/ 445 h 889"/>
                <a:gd name="T2" fmla="*/ 775 w 889"/>
                <a:gd name="T3" fmla="*/ 445 h 889"/>
                <a:gd name="T4" fmla="*/ 638 w 889"/>
                <a:gd name="T5" fmla="*/ 581 h 889"/>
                <a:gd name="T6" fmla="*/ 501 w 889"/>
                <a:gd name="T7" fmla="*/ 445 h 889"/>
                <a:gd name="T8" fmla="*/ 638 w 889"/>
                <a:gd name="T9" fmla="*/ 308 h 889"/>
                <a:gd name="T10" fmla="*/ 775 w 889"/>
                <a:gd name="T11" fmla="*/ 445 h 889"/>
                <a:gd name="T12" fmla="*/ 387 w 889"/>
                <a:gd name="T13" fmla="*/ 445 h 889"/>
                <a:gd name="T14" fmla="*/ 387 w 889"/>
                <a:gd name="T15" fmla="*/ 445 h 889"/>
                <a:gd name="T16" fmla="*/ 251 w 889"/>
                <a:gd name="T17" fmla="*/ 581 h 889"/>
                <a:gd name="T18" fmla="*/ 114 w 889"/>
                <a:gd name="T19" fmla="*/ 445 h 889"/>
                <a:gd name="T20" fmla="*/ 251 w 889"/>
                <a:gd name="T21" fmla="*/ 308 h 889"/>
                <a:gd name="T22" fmla="*/ 387 w 889"/>
                <a:gd name="T23" fmla="*/ 445 h 889"/>
                <a:gd name="T24" fmla="*/ 889 w 889"/>
                <a:gd name="T25" fmla="*/ 445 h 889"/>
                <a:gd name="T26" fmla="*/ 889 w 889"/>
                <a:gd name="T27" fmla="*/ 445 h 889"/>
                <a:gd name="T28" fmla="*/ 638 w 889"/>
                <a:gd name="T29" fmla="*/ 194 h 889"/>
                <a:gd name="T30" fmla="*/ 501 w 889"/>
                <a:gd name="T31" fmla="*/ 234 h 889"/>
                <a:gd name="T32" fmla="*/ 501 w 889"/>
                <a:gd name="T33" fmla="*/ 0 h 889"/>
                <a:gd name="T34" fmla="*/ 387 w 889"/>
                <a:gd name="T35" fmla="*/ 0 h 889"/>
                <a:gd name="T36" fmla="*/ 387 w 889"/>
                <a:gd name="T37" fmla="*/ 234 h 889"/>
                <a:gd name="T38" fmla="*/ 251 w 889"/>
                <a:gd name="T39" fmla="*/ 194 h 889"/>
                <a:gd name="T40" fmla="*/ 0 w 889"/>
                <a:gd name="T41" fmla="*/ 445 h 889"/>
                <a:gd name="T42" fmla="*/ 251 w 889"/>
                <a:gd name="T43" fmla="*/ 695 h 889"/>
                <a:gd name="T44" fmla="*/ 387 w 889"/>
                <a:gd name="T45" fmla="*/ 655 h 889"/>
                <a:gd name="T46" fmla="*/ 387 w 889"/>
                <a:gd name="T47" fmla="*/ 889 h 889"/>
                <a:gd name="T48" fmla="*/ 501 w 889"/>
                <a:gd name="T49" fmla="*/ 889 h 889"/>
                <a:gd name="T50" fmla="*/ 501 w 889"/>
                <a:gd name="T51" fmla="*/ 655 h 889"/>
                <a:gd name="T52" fmla="*/ 638 w 889"/>
                <a:gd name="T53" fmla="*/ 695 h 889"/>
                <a:gd name="T54" fmla="*/ 889 w 889"/>
                <a:gd name="T55" fmla="*/ 445 h 8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889" h="889">
                  <a:moveTo>
                    <a:pt x="775" y="445"/>
                  </a:moveTo>
                  <a:lnTo>
                    <a:pt x="775" y="445"/>
                  </a:lnTo>
                  <a:cubicBezTo>
                    <a:pt x="775" y="520"/>
                    <a:pt x="714" y="581"/>
                    <a:pt x="638" y="581"/>
                  </a:cubicBezTo>
                  <a:cubicBezTo>
                    <a:pt x="563" y="581"/>
                    <a:pt x="501" y="520"/>
                    <a:pt x="501" y="445"/>
                  </a:cubicBezTo>
                  <a:cubicBezTo>
                    <a:pt x="501" y="369"/>
                    <a:pt x="563" y="308"/>
                    <a:pt x="638" y="308"/>
                  </a:cubicBezTo>
                  <a:cubicBezTo>
                    <a:pt x="714" y="308"/>
                    <a:pt x="775" y="369"/>
                    <a:pt x="775" y="445"/>
                  </a:cubicBezTo>
                  <a:close/>
                  <a:moveTo>
                    <a:pt x="387" y="445"/>
                  </a:moveTo>
                  <a:lnTo>
                    <a:pt x="387" y="445"/>
                  </a:lnTo>
                  <a:cubicBezTo>
                    <a:pt x="387" y="520"/>
                    <a:pt x="326" y="581"/>
                    <a:pt x="251" y="581"/>
                  </a:cubicBezTo>
                  <a:cubicBezTo>
                    <a:pt x="175" y="581"/>
                    <a:pt x="114" y="520"/>
                    <a:pt x="114" y="445"/>
                  </a:cubicBezTo>
                  <a:cubicBezTo>
                    <a:pt x="114" y="369"/>
                    <a:pt x="175" y="308"/>
                    <a:pt x="251" y="308"/>
                  </a:cubicBezTo>
                  <a:cubicBezTo>
                    <a:pt x="326" y="308"/>
                    <a:pt x="387" y="369"/>
                    <a:pt x="387" y="445"/>
                  </a:cubicBezTo>
                  <a:close/>
                  <a:moveTo>
                    <a:pt x="889" y="445"/>
                  </a:moveTo>
                  <a:lnTo>
                    <a:pt x="889" y="445"/>
                  </a:lnTo>
                  <a:cubicBezTo>
                    <a:pt x="889" y="306"/>
                    <a:pt x="777" y="194"/>
                    <a:pt x="638" y="194"/>
                  </a:cubicBezTo>
                  <a:cubicBezTo>
                    <a:pt x="588" y="194"/>
                    <a:pt x="541" y="209"/>
                    <a:pt x="501" y="234"/>
                  </a:cubicBezTo>
                  <a:lnTo>
                    <a:pt x="501" y="0"/>
                  </a:lnTo>
                  <a:lnTo>
                    <a:pt x="387" y="0"/>
                  </a:lnTo>
                  <a:lnTo>
                    <a:pt x="387" y="234"/>
                  </a:lnTo>
                  <a:cubicBezTo>
                    <a:pt x="348" y="209"/>
                    <a:pt x="301" y="194"/>
                    <a:pt x="251" y="194"/>
                  </a:cubicBezTo>
                  <a:cubicBezTo>
                    <a:pt x="112" y="194"/>
                    <a:pt x="0" y="306"/>
                    <a:pt x="0" y="445"/>
                  </a:cubicBezTo>
                  <a:cubicBezTo>
                    <a:pt x="0" y="583"/>
                    <a:pt x="112" y="695"/>
                    <a:pt x="251" y="695"/>
                  </a:cubicBezTo>
                  <a:cubicBezTo>
                    <a:pt x="301" y="695"/>
                    <a:pt x="348" y="681"/>
                    <a:pt x="387" y="655"/>
                  </a:cubicBezTo>
                  <a:lnTo>
                    <a:pt x="387" y="889"/>
                  </a:lnTo>
                  <a:lnTo>
                    <a:pt x="501" y="889"/>
                  </a:lnTo>
                  <a:lnTo>
                    <a:pt x="501" y="655"/>
                  </a:lnTo>
                  <a:cubicBezTo>
                    <a:pt x="541" y="681"/>
                    <a:pt x="588" y="695"/>
                    <a:pt x="638" y="695"/>
                  </a:cubicBezTo>
                  <a:cubicBezTo>
                    <a:pt x="777" y="695"/>
                    <a:pt x="889" y="583"/>
                    <a:pt x="889" y="445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i-FI"/>
            </a:p>
          </p:txBody>
        </p:sp>
        <p:sp>
          <p:nvSpPr>
            <p:cNvPr id="32" name="Freeform 42">
              <a:extLst>
                <a:ext uri="{FF2B5EF4-FFF2-40B4-BE49-F238E27FC236}">
                  <a16:creationId xmlns:a16="http://schemas.microsoft.com/office/drawing/2014/main" id="{898E5FF0-038C-8742-BBF6-2BE68606652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19567" y="1548241"/>
              <a:ext cx="311779" cy="477207"/>
            </a:xfrm>
            <a:custGeom>
              <a:avLst/>
              <a:gdLst>
                <a:gd name="T0" fmla="*/ 282 w 326"/>
                <a:gd name="T1" fmla="*/ 180 h 498"/>
                <a:gd name="T2" fmla="*/ 282 w 326"/>
                <a:gd name="T3" fmla="*/ 180 h 498"/>
                <a:gd name="T4" fmla="*/ 163 w 326"/>
                <a:gd name="T5" fmla="*/ 41 h 498"/>
                <a:gd name="T6" fmla="*/ 44 w 326"/>
                <a:gd name="T7" fmla="*/ 180 h 498"/>
                <a:gd name="T8" fmla="*/ 44 w 326"/>
                <a:gd name="T9" fmla="*/ 318 h 498"/>
                <a:gd name="T10" fmla="*/ 163 w 326"/>
                <a:gd name="T11" fmla="*/ 458 h 498"/>
                <a:gd name="T12" fmla="*/ 282 w 326"/>
                <a:gd name="T13" fmla="*/ 318 h 498"/>
                <a:gd name="T14" fmla="*/ 282 w 326"/>
                <a:gd name="T15" fmla="*/ 180 h 498"/>
                <a:gd name="T16" fmla="*/ 163 w 326"/>
                <a:gd name="T17" fmla="*/ 498 h 498"/>
                <a:gd name="T18" fmla="*/ 163 w 326"/>
                <a:gd name="T19" fmla="*/ 498 h 498"/>
                <a:gd name="T20" fmla="*/ 0 w 326"/>
                <a:gd name="T21" fmla="*/ 318 h 498"/>
                <a:gd name="T22" fmla="*/ 0 w 326"/>
                <a:gd name="T23" fmla="*/ 180 h 498"/>
                <a:gd name="T24" fmla="*/ 163 w 326"/>
                <a:gd name="T25" fmla="*/ 0 h 498"/>
                <a:gd name="T26" fmla="*/ 326 w 326"/>
                <a:gd name="T27" fmla="*/ 180 h 498"/>
                <a:gd name="T28" fmla="*/ 326 w 326"/>
                <a:gd name="T29" fmla="*/ 318 h 498"/>
                <a:gd name="T30" fmla="*/ 163 w 326"/>
                <a:gd name="T31" fmla="*/ 498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26" h="498">
                  <a:moveTo>
                    <a:pt x="282" y="180"/>
                  </a:moveTo>
                  <a:lnTo>
                    <a:pt x="282" y="180"/>
                  </a:lnTo>
                  <a:cubicBezTo>
                    <a:pt x="282" y="104"/>
                    <a:pt x="252" y="41"/>
                    <a:pt x="163" y="41"/>
                  </a:cubicBezTo>
                  <a:cubicBezTo>
                    <a:pt x="74" y="41"/>
                    <a:pt x="44" y="104"/>
                    <a:pt x="44" y="180"/>
                  </a:cubicBezTo>
                  <a:lnTo>
                    <a:pt x="44" y="318"/>
                  </a:lnTo>
                  <a:cubicBezTo>
                    <a:pt x="44" y="394"/>
                    <a:pt x="74" y="458"/>
                    <a:pt x="163" y="458"/>
                  </a:cubicBezTo>
                  <a:cubicBezTo>
                    <a:pt x="252" y="458"/>
                    <a:pt x="282" y="394"/>
                    <a:pt x="282" y="318"/>
                  </a:cubicBezTo>
                  <a:lnTo>
                    <a:pt x="282" y="180"/>
                  </a:lnTo>
                  <a:close/>
                  <a:moveTo>
                    <a:pt x="163" y="498"/>
                  </a:moveTo>
                  <a:lnTo>
                    <a:pt x="163" y="498"/>
                  </a:lnTo>
                  <a:cubicBezTo>
                    <a:pt x="41" y="498"/>
                    <a:pt x="0" y="408"/>
                    <a:pt x="0" y="318"/>
                  </a:cubicBezTo>
                  <a:lnTo>
                    <a:pt x="0" y="180"/>
                  </a:lnTo>
                  <a:cubicBezTo>
                    <a:pt x="0" y="90"/>
                    <a:pt x="41" y="0"/>
                    <a:pt x="163" y="0"/>
                  </a:cubicBezTo>
                  <a:cubicBezTo>
                    <a:pt x="285" y="0"/>
                    <a:pt x="326" y="90"/>
                    <a:pt x="326" y="180"/>
                  </a:cubicBezTo>
                  <a:lnTo>
                    <a:pt x="326" y="318"/>
                  </a:lnTo>
                  <a:cubicBezTo>
                    <a:pt x="326" y="408"/>
                    <a:pt x="285" y="498"/>
                    <a:pt x="163" y="498"/>
                  </a:cubicBezTo>
                  <a:close/>
                </a:path>
              </a:pathLst>
            </a:custGeom>
            <a:solidFill>
              <a:srgbClr val="4D4D4D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i-FI"/>
            </a:p>
          </p:txBody>
        </p:sp>
        <p:sp>
          <p:nvSpPr>
            <p:cNvPr id="33" name="Freeform 43">
              <a:extLst>
                <a:ext uri="{FF2B5EF4-FFF2-40B4-BE49-F238E27FC236}">
                  <a16:creationId xmlns:a16="http://schemas.microsoft.com/office/drawing/2014/main" id="{E7DDB7CE-FA8B-B54E-9106-624CAA2E9DB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88609" y="1554602"/>
              <a:ext cx="292688" cy="470846"/>
            </a:xfrm>
            <a:custGeom>
              <a:avLst/>
              <a:gdLst>
                <a:gd name="T0" fmla="*/ 260 w 304"/>
                <a:gd name="T1" fmla="*/ 129 h 492"/>
                <a:gd name="T2" fmla="*/ 260 w 304"/>
                <a:gd name="T3" fmla="*/ 129 h 492"/>
                <a:gd name="T4" fmla="*/ 148 w 304"/>
                <a:gd name="T5" fmla="*/ 41 h 492"/>
                <a:gd name="T6" fmla="*/ 44 w 304"/>
                <a:gd name="T7" fmla="*/ 41 h 492"/>
                <a:gd name="T8" fmla="*/ 44 w 304"/>
                <a:gd name="T9" fmla="*/ 247 h 492"/>
                <a:gd name="T10" fmla="*/ 156 w 304"/>
                <a:gd name="T11" fmla="*/ 247 h 492"/>
                <a:gd name="T12" fmla="*/ 260 w 304"/>
                <a:gd name="T13" fmla="*/ 161 h 492"/>
                <a:gd name="T14" fmla="*/ 260 w 304"/>
                <a:gd name="T15" fmla="*/ 129 h 492"/>
                <a:gd name="T16" fmla="*/ 158 w 304"/>
                <a:gd name="T17" fmla="*/ 287 h 492"/>
                <a:gd name="T18" fmla="*/ 158 w 304"/>
                <a:gd name="T19" fmla="*/ 287 h 492"/>
                <a:gd name="T20" fmla="*/ 44 w 304"/>
                <a:gd name="T21" fmla="*/ 287 h 492"/>
                <a:gd name="T22" fmla="*/ 44 w 304"/>
                <a:gd name="T23" fmla="*/ 470 h 492"/>
                <a:gd name="T24" fmla="*/ 22 w 304"/>
                <a:gd name="T25" fmla="*/ 492 h 492"/>
                <a:gd name="T26" fmla="*/ 0 w 304"/>
                <a:gd name="T27" fmla="*/ 470 h 492"/>
                <a:gd name="T28" fmla="*/ 0 w 304"/>
                <a:gd name="T29" fmla="*/ 22 h 492"/>
                <a:gd name="T30" fmla="*/ 22 w 304"/>
                <a:gd name="T31" fmla="*/ 0 h 492"/>
                <a:gd name="T32" fmla="*/ 150 w 304"/>
                <a:gd name="T33" fmla="*/ 0 h 492"/>
                <a:gd name="T34" fmla="*/ 304 w 304"/>
                <a:gd name="T35" fmla="*/ 128 h 492"/>
                <a:gd name="T36" fmla="*/ 304 w 304"/>
                <a:gd name="T37" fmla="*/ 162 h 492"/>
                <a:gd name="T38" fmla="*/ 158 w 304"/>
                <a:gd name="T39" fmla="*/ 287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04" h="492">
                  <a:moveTo>
                    <a:pt x="260" y="129"/>
                  </a:moveTo>
                  <a:lnTo>
                    <a:pt x="260" y="129"/>
                  </a:lnTo>
                  <a:cubicBezTo>
                    <a:pt x="260" y="89"/>
                    <a:pt x="236" y="41"/>
                    <a:pt x="148" y="41"/>
                  </a:cubicBezTo>
                  <a:lnTo>
                    <a:pt x="44" y="41"/>
                  </a:lnTo>
                  <a:lnTo>
                    <a:pt x="44" y="247"/>
                  </a:lnTo>
                  <a:lnTo>
                    <a:pt x="156" y="247"/>
                  </a:lnTo>
                  <a:cubicBezTo>
                    <a:pt x="228" y="247"/>
                    <a:pt x="260" y="208"/>
                    <a:pt x="260" y="161"/>
                  </a:cubicBezTo>
                  <a:lnTo>
                    <a:pt x="260" y="129"/>
                  </a:lnTo>
                  <a:close/>
                  <a:moveTo>
                    <a:pt x="158" y="287"/>
                  </a:moveTo>
                  <a:lnTo>
                    <a:pt x="158" y="287"/>
                  </a:lnTo>
                  <a:lnTo>
                    <a:pt x="44" y="287"/>
                  </a:lnTo>
                  <a:lnTo>
                    <a:pt x="44" y="470"/>
                  </a:lnTo>
                  <a:cubicBezTo>
                    <a:pt x="44" y="483"/>
                    <a:pt x="34" y="492"/>
                    <a:pt x="22" y="492"/>
                  </a:cubicBezTo>
                  <a:cubicBezTo>
                    <a:pt x="10" y="492"/>
                    <a:pt x="0" y="483"/>
                    <a:pt x="0" y="470"/>
                  </a:cubicBezTo>
                  <a:lnTo>
                    <a:pt x="0" y="22"/>
                  </a:lnTo>
                  <a:cubicBezTo>
                    <a:pt x="0" y="10"/>
                    <a:pt x="10" y="0"/>
                    <a:pt x="22" y="0"/>
                  </a:cubicBezTo>
                  <a:lnTo>
                    <a:pt x="150" y="0"/>
                  </a:lnTo>
                  <a:cubicBezTo>
                    <a:pt x="264" y="0"/>
                    <a:pt x="304" y="66"/>
                    <a:pt x="304" y="128"/>
                  </a:cubicBezTo>
                  <a:lnTo>
                    <a:pt x="304" y="162"/>
                  </a:lnTo>
                  <a:cubicBezTo>
                    <a:pt x="304" y="235"/>
                    <a:pt x="250" y="287"/>
                    <a:pt x="158" y="287"/>
                  </a:cubicBezTo>
                  <a:close/>
                </a:path>
              </a:pathLst>
            </a:custGeom>
            <a:solidFill>
              <a:srgbClr val="4D4D4D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i-FI"/>
            </a:p>
          </p:txBody>
        </p:sp>
      </p:grpSp>
    </p:spTree>
    <p:extLst>
      <p:ext uri="{BB962C8B-B14F-4D97-AF65-F5344CB8AC3E}">
        <p14:creationId xmlns:p14="http://schemas.microsoft.com/office/powerpoint/2010/main" val="1403512653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Yhteystiedo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5"/>
          <p:cNvSpPr>
            <a:spLocks noGrp="1" noChangeAspect="1"/>
          </p:cNvSpPr>
          <p:nvPr>
            <p:ph type="pic" sz="quarter" idx="26" hasCustomPrompt="1"/>
          </p:nvPr>
        </p:nvSpPr>
        <p:spPr>
          <a:xfrm>
            <a:off x="456393" y="1242153"/>
            <a:ext cx="1044000" cy="1044000"/>
          </a:xfrm>
          <a:prstGeom prst="ellipse">
            <a:avLst/>
          </a:prstGeom>
          <a:solidFill>
            <a:srgbClr val="F0F0F0"/>
          </a:solidFill>
        </p:spPr>
        <p:txBody>
          <a:bodyPr/>
          <a:lstStyle>
            <a:lvl1pPr marL="0" indent="0" algn="ctr">
              <a:buFontTx/>
              <a:buNone/>
              <a:defRPr sz="1400"/>
            </a:lvl1pPr>
          </a:lstStyle>
          <a:p>
            <a:r>
              <a:rPr lang="fi-FI"/>
              <a:t>Kuva</a:t>
            </a:r>
          </a:p>
        </p:txBody>
      </p:sp>
      <p:sp>
        <p:nvSpPr>
          <p:cNvPr id="16" name="Tekstin paikkamerkki 3"/>
          <p:cNvSpPr>
            <a:spLocks noGrp="1"/>
          </p:cNvSpPr>
          <p:nvPr>
            <p:ph type="body" sz="quarter" idx="13" hasCustomPrompt="1"/>
          </p:nvPr>
        </p:nvSpPr>
        <p:spPr>
          <a:xfrm>
            <a:off x="440112" y="2405574"/>
            <a:ext cx="2485662" cy="162000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lnSpc>
                <a:spcPct val="100000"/>
              </a:lnSpc>
              <a:spcBef>
                <a:spcPts val="240"/>
              </a:spcBef>
              <a:buNone/>
              <a:defRPr sz="1800" spc="-50">
                <a:solidFill>
                  <a:schemeClr val="tx1"/>
                </a:solidFill>
              </a:defRPr>
            </a:lvl1pPr>
          </a:lstStyle>
          <a:p>
            <a:pPr lvl="0"/>
            <a:r>
              <a:rPr lang="fi-FI"/>
              <a:t>Lisää yhteystieto</a:t>
            </a:r>
          </a:p>
        </p:txBody>
      </p:sp>
      <p:sp>
        <p:nvSpPr>
          <p:cNvPr id="17" name="Picture Placeholder 5"/>
          <p:cNvSpPr>
            <a:spLocks noGrp="1" noChangeAspect="1"/>
          </p:cNvSpPr>
          <p:nvPr>
            <p:ph type="pic" sz="quarter" idx="27" hasCustomPrompt="1"/>
          </p:nvPr>
        </p:nvSpPr>
        <p:spPr>
          <a:xfrm>
            <a:off x="3238329" y="1242153"/>
            <a:ext cx="1044000" cy="1044000"/>
          </a:xfrm>
          <a:prstGeom prst="ellipse">
            <a:avLst/>
          </a:prstGeom>
          <a:solidFill>
            <a:srgbClr val="F0F0F0"/>
          </a:solidFill>
        </p:spPr>
        <p:txBody>
          <a:bodyPr/>
          <a:lstStyle>
            <a:lvl1pPr marL="0" indent="0" algn="ctr">
              <a:buFontTx/>
              <a:buNone/>
              <a:defRPr sz="1400"/>
            </a:lvl1pPr>
          </a:lstStyle>
          <a:p>
            <a:r>
              <a:rPr lang="fi-FI"/>
              <a:t>Kuva</a:t>
            </a:r>
          </a:p>
        </p:txBody>
      </p:sp>
      <p:sp>
        <p:nvSpPr>
          <p:cNvPr id="23" name="Tekstin paikkamerkki 15"/>
          <p:cNvSpPr>
            <a:spLocks noGrp="1"/>
          </p:cNvSpPr>
          <p:nvPr>
            <p:ph type="body" sz="quarter" idx="14" hasCustomPrompt="1"/>
          </p:nvPr>
        </p:nvSpPr>
        <p:spPr>
          <a:xfrm>
            <a:off x="3238329" y="2405574"/>
            <a:ext cx="2485662" cy="162000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None/>
              <a:defRPr sz="1800" spc="-50">
                <a:solidFill>
                  <a:schemeClr val="tx1"/>
                </a:solidFill>
              </a:defRPr>
            </a:lvl1pPr>
          </a:lstStyle>
          <a:p>
            <a:pPr lvl="0"/>
            <a:r>
              <a:rPr lang="fi-FI"/>
              <a:t>Lisää yhteystieto</a:t>
            </a:r>
          </a:p>
        </p:txBody>
      </p:sp>
      <p:sp>
        <p:nvSpPr>
          <p:cNvPr id="24" name="Picture Placeholder 5"/>
          <p:cNvSpPr>
            <a:spLocks noGrp="1" noChangeAspect="1"/>
          </p:cNvSpPr>
          <p:nvPr>
            <p:ph type="pic" sz="quarter" idx="28" hasCustomPrompt="1"/>
          </p:nvPr>
        </p:nvSpPr>
        <p:spPr>
          <a:xfrm>
            <a:off x="6228184" y="1242153"/>
            <a:ext cx="1044000" cy="1044000"/>
          </a:xfrm>
          <a:prstGeom prst="ellipse">
            <a:avLst/>
          </a:prstGeom>
          <a:solidFill>
            <a:srgbClr val="F0F0F0"/>
          </a:solidFill>
        </p:spPr>
        <p:txBody>
          <a:bodyPr/>
          <a:lstStyle>
            <a:lvl1pPr marL="0" indent="0" algn="ctr">
              <a:buFontTx/>
              <a:buNone/>
              <a:defRPr sz="1400"/>
            </a:lvl1pPr>
          </a:lstStyle>
          <a:p>
            <a:r>
              <a:rPr lang="fi-FI"/>
              <a:t>Kuva</a:t>
            </a:r>
          </a:p>
        </p:txBody>
      </p:sp>
      <p:sp>
        <p:nvSpPr>
          <p:cNvPr id="25" name="Tekstin paikkamerkki 13"/>
          <p:cNvSpPr>
            <a:spLocks noGrp="1"/>
          </p:cNvSpPr>
          <p:nvPr>
            <p:ph type="body" sz="quarter" idx="15" hasCustomPrompt="1"/>
          </p:nvPr>
        </p:nvSpPr>
        <p:spPr>
          <a:xfrm>
            <a:off x="6036546" y="2405574"/>
            <a:ext cx="2485662" cy="162000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None/>
              <a:defRPr sz="1800" spc="-50">
                <a:solidFill>
                  <a:schemeClr val="tx1"/>
                </a:solidFill>
              </a:defRPr>
            </a:lvl1pPr>
          </a:lstStyle>
          <a:p>
            <a:pPr lvl="0"/>
            <a:r>
              <a:rPr lang="fi-FI"/>
              <a:t>Lisää yhteystieto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510754" y="208800"/>
            <a:ext cx="8011454" cy="965985"/>
          </a:xfrm>
        </p:spPr>
        <p:txBody>
          <a:bodyPr/>
          <a:lstStyle/>
          <a:p>
            <a:r>
              <a:rPr lang="fi-FI"/>
              <a:t>Muokkaa ots. perustyyl. napsautt.</a:t>
            </a:r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022AA58-F5C1-4544-B452-0F1F293899E6}"/>
              </a:ext>
            </a:extLst>
          </p:cNvPr>
          <p:cNvSpPr>
            <a:spLocks noGrp="1"/>
          </p:cNvSpPr>
          <p:nvPr>
            <p:ph type="dt" sz="half" idx="29"/>
          </p:nvPr>
        </p:nvSpPr>
        <p:spPr>
          <a:xfrm>
            <a:off x="7444515" y="4767263"/>
            <a:ext cx="742950" cy="235633"/>
          </a:xfrm>
          <a:prstGeom prst="rect">
            <a:avLst/>
          </a:prstGeom>
        </p:spPr>
        <p:txBody>
          <a:bodyPr/>
          <a:lstStyle/>
          <a:p>
            <a:fld id="{E1D134F3-4CA2-5342-84FC-356F857B57D5}" type="datetime1">
              <a:rPr lang="fi-FI" smtClean="0"/>
              <a:t>5.10.2023</a:t>
            </a:fld>
            <a:endParaRPr lang="fi-FI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464ED6-8508-244C-883B-039BA70BEC24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r>
              <a:rPr lang="fi-FI"/>
              <a:t>© OP Ryhmä / OP-Luottamuksellinen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6CB802-5F61-A64A-A4C6-BF920DB979CB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2CFBC310-412D-4841-958B-3949C676B8F0}" type="slidenum">
              <a:rPr lang="fi-FI" smtClean="0"/>
              <a:pPr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96672794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Yhteystiedo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5"/>
          <p:cNvSpPr>
            <a:spLocks noGrp="1" noChangeAspect="1"/>
          </p:cNvSpPr>
          <p:nvPr>
            <p:ph type="pic" sz="quarter" idx="27" hasCustomPrompt="1"/>
          </p:nvPr>
        </p:nvSpPr>
        <p:spPr>
          <a:xfrm>
            <a:off x="383823" y="1275606"/>
            <a:ext cx="828000" cy="828000"/>
          </a:xfrm>
          <a:prstGeom prst="ellipse">
            <a:avLst/>
          </a:prstGeom>
          <a:solidFill>
            <a:srgbClr val="F0F0F0"/>
          </a:solidFill>
        </p:spPr>
        <p:txBody>
          <a:bodyPr>
            <a:noAutofit/>
          </a:bodyPr>
          <a:lstStyle>
            <a:lvl1pPr marL="0" indent="0" algn="ctr">
              <a:buFontTx/>
              <a:buNone/>
              <a:defRPr sz="1400" spc="-50" baseline="0">
                <a:solidFill>
                  <a:srgbClr val="6E6E6E"/>
                </a:solidFill>
              </a:defRPr>
            </a:lvl1pPr>
          </a:lstStyle>
          <a:p>
            <a:r>
              <a:rPr lang="fi-FI"/>
              <a:t>Kuva</a:t>
            </a:r>
          </a:p>
        </p:txBody>
      </p:sp>
      <p:sp>
        <p:nvSpPr>
          <p:cNvPr id="21" name="Tekstin paikkamerkki 3"/>
          <p:cNvSpPr>
            <a:spLocks noGrp="1"/>
          </p:cNvSpPr>
          <p:nvPr>
            <p:ph type="body" sz="quarter" idx="13" hasCustomPrompt="1"/>
          </p:nvPr>
        </p:nvSpPr>
        <p:spPr>
          <a:xfrm>
            <a:off x="1268982" y="1275606"/>
            <a:ext cx="1897079" cy="1472727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lnSpc>
                <a:spcPct val="90000"/>
              </a:lnSpc>
              <a:spcBef>
                <a:spcPts val="240"/>
              </a:spcBef>
              <a:buNone/>
              <a:defRPr sz="1600" spc="-5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fi-FI"/>
              <a:t>Lisää yhteystieto</a:t>
            </a:r>
          </a:p>
        </p:txBody>
      </p:sp>
      <p:sp>
        <p:nvSpPr>
          <p:cNvPr id="22" name="Picture Placeholder 5"/>
          <p:cNvSpPr>
            <a:spLocks noGrp="1" noChangeAspect="1"/>
          </p:cNvSpPr>
          <p:nvPr>
            <p:ph type="pic" sz="quarter" idx="28" hasCustomPrompt="1"/>
          </p:nvPr>
        </p:nvSpPr>
        <p:spPr>
          <a:xfrm>
            <a:off x="3275294" y="1275606"/>
            <a:ext cx="828000" cy="828000"/>
          </a:xfrm>
          <a:prstGeom prst="ellipse">
            <a:avLst/>
          </a:prstGeom>
          <a:solidFill>
            <a:srgbClr val="F0F0F0"/>
          </a:solidFill>
        </p:spPr>
        <p:txBody>
          <a:bodyPr>
            <a:noAutofit/>
          </a:bodyPr>
          <a:lstStyle>
            <a:lvl1pPr marL="0" indent="0" algn="ctr">
              <a:buFontTx/>
              <a:buNone/>
              <a:defRPr sz="1400" spc="-50" baseline="0">
                <a:solidFill>
                  <a:srgbClr val="6E6E6E"/>
                </a:solidFill>
              </a:defRPr>
            </a:lvl1pPr>
          </a:lstStyle>
          <a:p>
            <a:r>
              <a:rPr lang="fi-FI"/>
              <a:t>Kuva</a:t>
            </a:r>
          </a:p>
        </p:txBody>
      </p:sp>
      <p:sp>
        <p:nvSpPr>
          <p:cNvPr id="23" name="Tekstin paikkamerkki 15"/>
          <p:cNvSpPr>
            <a:spLocks noGrp="1"/>
          </p:cNvSpPr>
          <p:nvPr>
            <p:ph type="body" sz="quarter" idx="14" hasCustomPrompt="1"/>
          </p:nvPr>
        </p:nvSpPr>
        <p:spPr>
          <a:xfrm>
            <a:off x="4152520" y="1275606"/>
            <a:ext cx="1897079" cy="1472727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lnSpc>
                <a:spcPct val="90000"/>
              </a:lnSpc>
              <a:buNone/>
              <a:defRPr sz="1600" spc="-5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fi-FI"/>
              <a:t>Lisää yhteystieto</a:t>
            </a:r>
          </a:p>
        </p:txBody>
      </p:sp>
      <p:sp>
        <p:nvSpPr>
          <p:cNvPr id="24" name="Picture Placeholder 5"/>
          <p:cNvSpPr>
            <a:spLocks noGrp="1" noChangeAspect="1"/>
          </p:cNvSpPr>
          <p:nvPr>
            <p:ph type="pic" sz="quarter" idx="29" hasCustomPrompt="1"/>
          </p:nvPr>
        </p:nvSpPr>
        <p:spPr>
          <a:xfrm>
            <a:off x="6155614" y="1275606"/>
            <a:ext cx="828000" cy="828000"/>
          </a:xfrm>
          <a:prstGeom prst="ellipse">
            <a:avLst/>
          </a:prstGeom>
          <a:solidFill>
            <a:srgbClr val="F0F0F0"/>
          </a:solidFill>
        </p:spPr>
        <p:txBody>
          <a:bodyPr>
            <a:noAutofit/>
          </a:bodyPr>
          <a:lstStyle>
            <a:lvl1pPr marL="0" indent="0" algn="ctr">
              <a:buFontTx/>
              <a:buNone/>
              <a:defRPr sz="1400" spc="-50" baseline="0">
                <a:solidFill>
                  <a:srgbClr val="6E6E6E"/>
                </a:solidFill>
              </a:defRPr>
            </a:lvl1pPr>
          </a:lstStyle>
          <a:p>
            <a:r>
              <a:rPr lang="fi-FI"/>
              <a:t>Kuva</a:t>
            </a:r>
          </a:p>
        </p:txBody>
      </p:sp>
      <p:sp>
        <p:nvSpPr>
          <p:cNvPr id="25" name="Tekstin paikkamerkki 13"/>
          <p:cNvSpPr>
            <a:spLocks noGrp="1"/>
          </p:cNvSpPr>
          <p:nvPr>
            <p:ph type="body" sz="quarter" idx="15" hasCustomPrompt="1"/>
          </p:nvPr>
        </p:nvSpPr>
        <p:spPr>
          <a:xfrm>
            <a:off x="7046347" y="1275606"/>
            <a:ext cx="1897079" cy="1472727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lnSpc>
                <a:spcPct val="90000"/>
              </a:lnSpc>
              <a:buNone/>
              <a:defRPr sz="1600" spc="-5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fi-FI"/>
              <a:t>Lisää yhteystieto</a:t>
            </a:r>
          </a:p>
        </p:txBody>
      </p:sp>
      <p:sp>
        <p:nvSpPr>
          <p:cNvPr id="26" name="Picture Placeholder 5"/>
          <p:cNvSpPr>
            <a:spLocks noGrp="1" noChangeAspect="1"/>
          </p:cNvSpPr>
          <p:nvPr>
            <p:ph type="pic" sz="quarter" idx="25" hasCustomPrompt="1"/>
          </p:nvPr>
        </p:nvSpPr>
        <p:spPr>
          <a:xfrm>
            <a:off x="383823" y="2825625"/>
            <a:ext cx="828000" cy="828000"/>
          </a:xfrm>
          <a:prstGeom prst="ellipse">
            <a:avLst/>
          </a:prstGeom>
          <a:solidFill>
            <a:srgbClr val="F0F0F0"/>
          </a:solidFill>
        </p:spPr>
        <p:txBody>
          <a:bodyPr>
            <a:noAutofit/>
          </a:bodyPr>
          <a:lstStyle>
            <a:lvl1pPr marL="0" indent="0" algn="ctr">
              <a:buFontTx/>
              <a:buNone/>
              <a:defRPr sz="1400" spc="-50" baseline="0">
                <a:solidFill>
                  <a:srgbClr val="6E6E6E"/>
                </a:solidFill>
              </a:defRPr>
            </a:lvl1pPr>
          </a:lstStyle>
          <a:p>
            <a:r>
              <a:rPr lang="fi-FI"/>
              <a:t>Kuva</a:t>
            </a:r>
          </a:p>
        </p:txBody>
      </p:sp>
      <p:sp>
        <p:nvSpPr>
          <p:cNvPr id="27" name="Tekstin paikkamerkki 3"/>
          <p:cNvSpPr>
            <a:spLocks noGrp="1"/>
          </p:cNvSpPr>
          <p:nvPr>
            <p:ph type="body" sz="quarter" idx="20" hasCustomPrompt="1"/>
          </p:nvPr>
        </p:nvSpPr>
        <p:spPr>
          <a:xfrm>
            <a:off x="1268982" y="2830699"/>
            <a:ext cx="1897079" cy="1472727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lnSpc>
                <a:spcPct val="90000"/>
              </a:lnSpc>
              <a:spcBef>
                <a:spcPts val="240"/>
              </a:spcBef>
              <a:buNone/>
              <a:defRPr sz="1600" spc="-5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fi-FI"/>
              <a:t>Lisää yhteystieto</a:t>
            </a:r>
          </a:p>
        </p:txBody>
      </p:sp>
      <p:sp>
        <p:nvSpPr>
          <p:cNvPr id="28" name="Picture Placeholder 5"/>
          <p:cNvSpPr>
            <a:spLocks noGrp="1" noChangeAspect="1"/>
          </p:cNvSpPr>
          <p:nvPr>
            <p:ph type="pic" sz="quarter" idx="26" hasCustomPrompt="1"/>
          </p:nvPr>
        </p:nvSpPr>
        <p:spPr>
          <a:xfrm>
            <a:off x="3275294" y="2825625"/>
            <a:ext cx="828000" cy="828000"/>
          </a:xfrm>
          <a:prstGeom prst="ellipse">
            <a:avLst/>
          </a:prstGeom>
          <a:solidFill>
            <a:srgbClr val="F0F0F0"/>
          </a:solidFill>
        </p:spPr>
        <p:txBody>
          <a:bodyPr>
            <a:noAutofit/>
          </a:bodyPr>
          <a:lstStyle>
            <a:lvl1pPr marL="0" indent="0" algn="ctr">
              <a:buFontTx/>
              <a:buNone/>
              <a:defRPr sz="1400" spc="-50" baseline="0">
                <a:solidFill>
                  <a:srgbClr val="6E6E6E"/>
                </a:solidFill>
              </a:defRPr>
            </a:lvl1pPr>
          </a:lstStyle>
          <a:p>
            <a:r>
              <a:rPr lang="fi-FI"/>
              <a:t>Kuva</a:t>
            </a:r>
          </a:p>
        </p:txBody>
      </p:sp>
      <p:sp>
        <p:nvSpPr>
          <p:cNvPr id="29" name="Tekstin paikkamerkki 15"/>
          <p:cNvSpPr>
            <a:spLocks noGrp="1"/>
          </p:cNvSpPr>
          <p:nvPr>
            <p:ph type="body" sz="quarter" idx="22" hasCustomPrompt="1"/>
          </p:nvPr>
        </p:nvSpPr>
        <p:spPr>
          <a:xfrm>
            <a:off x="4152520" y="2830699"/>
            <a:ext cx="1897079" cy="1472727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lnSpc>
                <a:spcPct val="90000"/>
              </a:lnSpc>
              <a:buNone/>
              <a:defRPr sz="1600" spc="-5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fi-FI"/>
              <a:t>Lisää yhteystieto</a:t>
            </a:r>
          </a:p>
        </p:txBody>
      </p:sp>
      <p:sp>
        <p:nvSpPr>
          <p:cNvPr id="30" name="Picture Placeholder 5"/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6155614" y="2825625"/>
            <a:ext cx="828000" cy="828000"/>
          </a:xfrm>
          <a:prstGeom prst="ellipse">
            <a:avLst/>
          </a:prstGeom>
          <a:solidFill>
            <a:srgbClr val="F0F0F0"/>
          </a:solidFill>
        </p:spPr>
        <p:txBody>
          <a:bodyPr>
            <a:noAutofit/>
          </a:bodyPr>
          <a:lstStyle>
            <a:lvl1pPr marL="0" indent="0" algn="ctr">
              <a:buFontTx/>
              <a:buNone/>
              <a:defRPr sz="1400" spc="-50" baseline="0">
                <a:solidFill>
                  <a:srgbClr val="6E6E6E"/>
                </a:solidFill>
              </a:defRPr>
            </a:lvl1pPr>
          </a:lstStyle>
          <a:p>
            <a:r>
              <a:rPr lang="fi-FI"/>
              <a:t>Kuva</a:t>
            </a:r>
          </a:p>
        </p:txBody>
      </p:sp>
      <p:sp>
        <p:nvSpPr>
          <p:cNvPr id="43" name="Tekstin paikkamerkki 13"/>
          <p:cNvSpPr>
            <a:spLocks noGrp="1"/>
          </p:cNvSpPr>
          <p:nvPr>
            <p:ph type="body" sz="quarter" idx="24" hasCustomPrompt="1"/>
          </p:nvPr>
        </p:nvSpPr>
        <p:spPr>
          <a:xfrm>
            <a:off x="7046347" y="2830699"/>
            <a:ext cx="1897079" cy="1472727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lnSpc>
                <a:spcPct val="90000"/>
              </a:lnSpc>
              <a:buNone/>
              <a:defRPr sz="1600" spc="-5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fi-FI"/>
              <a:t>Lisää yhteystieto</a:t>
            </a:r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510754" y="208800"/>
            <a:ext cx="8011454" cy="965985"/>
          </a:xfrm>
        </p:spPr>
        <p:txBody>
          <a:bodyPr/>
          <a:lstStyle>
            <a:lvl1pPr>
              <a:defRPr spc="-50" baseline="0"/>
            </a:lvl1pPr>
          </a:lstStyle>
          <a:p>
            <a:r>
              <a:rPr lang="fi-FI"/>
              <a:t>Muokkaa ots. perustyyl. napsautt.</a:t>
            </a:r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F826D05-A0F4-F445-B0DA-7F7BDAEBBE70}"/>
              </a:ext>
            </a:extLst>
          </p:cNvPr>
          <p:cNvSpPr>
            <a:spLocks noGrp="1"/>
          </p:cNvSpPr>
          <p:nvPr>
            <p:ph type="dt" sz="half" idx="30"/>
          </p:nvPr>
        </p:nvSpPr>
        <p:spPr>
          <a:xfrm>
            <a:off x="7444515" y="4767263"/>
            <a:ext cx="742950" cy="235633"/>
          </a:xfrm>
          <a:prstGeom prst="rect">
            <a:avLst/>
          </a:prstGeom>
        </p:spPr>
        <p:txBody>
          <a:bodyPr/>
          <a:lstStyle/>
          <a:p>
            <a:fld id="{D5637567-2585-4947-A37F-A1F7C5991FD6}" type="datetime1">
              <a:rPr lang="fi-FI" smtClean="0"/>
              <a:t>5.10.2023</a:t>
            </a:fld>
            <a:endParaRPr lang="fi-FI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1AE70D-459E-A149-A2B7-161FE150BED8}"/>
              </a:ext>
            </a:extLst>
          </p:cNvPr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fi-FI"/>
              <a:t>© OP Ryhmä / OP-Luottamuksellinen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94C8E0-8947-9649-AD1B-C520E812D10B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2CFBC310-412D-4841-958B-3949C676B8F0}" type="slidenum">
              <a:rPr lang="fi-FI" smtClean="0"/>
              <a:pPr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7937948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ain otsikk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0754" y="208800"/>
            <a:ext cx="8011454" cy="969680"/>
          </a:xfrm>
        </p:spPr>
        <p:txBody>
          <a:bodyPr anchor="t"/>
          <a:lstStyle/>
          <a:p>
            <a:r>
              <a:rPr lang="fi-FI"/>
              <a:t>Muokkaa ots. perustyyl. napsautt.</a:t>
            </a:r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8804391-2771-E148-BEE7-D31D4E0AB8E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444515" y="4767263"/>
            <a:ext cx="742950" cy="235633"/>
          </a:xfrm>
          <a:prstGeom prst="rect">
            <a:avLst/>
          </a:prstGeom>
        </p:spPr>
        <p:txBody>
          <a:bodyPr/>
          <a:lstStyle/>
          <a:p>
            <a:fld id="{E1CB9E38-10E5-F044-820F-82321B193189}" type="datetime1">
              <a:rPr lang="fi-FI" smtClean="0"/>
              <a:t>5.10.2023</a:t>
            </a:fld>
            <a:endParaRPr lang="fi-FI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8D8E34C-C8CD-094E-87A8-029B87B1A6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© OP Ryhmä / OP-Luottamuksellinen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4DBBD15-5FF0-BE41-AF49-412F0ECBA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BC310-412D-4841-958B-3949C676B8F0}" type="slidenum">
              <a:rPr lang="fi-FI" smtClean="0"/>
              <a:pPr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489904699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Yhteystiedo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icture Placeholder 5"/>
          <p:cNvSpPr>
            <a:spLocks noGrp="1" noChangeAspect="1"/>
          </p:cNvSpPr>
          <p:nvPr>
            <p:ph type="pic" sz="quarter" idx="29" hasCustomPrompt="1"/>
          </p:nvPr>
        </p:nvSpPr>
        <p:spPr>
          <a:xfrm>
            <a:off x="7497817" y="1342449"/>
            <a:ext cx="828000" cy="828000"/>
          </a:xfrm>
          <a:prstGeom prst="ellipse">
            <a:avLst/>
          </a:prstGeom>
          <a:solidFill>
            <a:srgbClr val="F0F0F0"/>
          </a:solidFill>
        </p:spPr>
        <p:txBody>
          <a:bodyPr>
            <a:noAutofit/>
          </a:bodyPr>
          <a:lstStyle>
            <a:lvl1pPr marL="0" indent="0" algn="ctr">
              <a:buFontTx/>
              <a:buNone/>
              <a:defRPr sz="1400" spc="-50">
                <a:solidFill>
                  <a:srgbClr val="505150"/>
                </a:solidFill>
              </a:defRPr>
            </a:lvl1pPr>
          </a:lstStyle>
          <a:p>
            <a:r>
              <a:rPr lang="fi-FI"/>
              <a:t>Kuva</a:t>
            </a:r>
          </a:p>
        </p:txBody>
      </p:sp>
      <p:sp>
        <p:nvSpPr>
          <p:cNvPr id="25" name="Tekstin paikkamerkki 13"/>
          <p:cNvSpPr>
            <a:spLocks noGrp="1"/>
          </p:cNvSpPr>
          <p:nvPr>
            <p:ph type="body" sz="quarter" idx="15" hasCustomPrompt="1"/>
          </p:nvPr>
        </p:nvSpPr>
        <p:spPr>
          <a:xfrm>
            <a:off x="6963278" y="2182524"/>
            <a:ext cx="1897079" cy="578672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 algn="ctr">
              <a:lnSpc>
                <a:spcPct val="90000"/>
              </a:lnSpc>
              <a:buNone/>
              <a:defRPr sz="1600" spc="-50">
                <a:solidFill>
                  <a:schemeClr val="tx1"/>
                </a:solidFill>
              </a:defRPr>
            </a:lvl1pPr>
          </a:lstStyle>
          <a:p>
            <a:pPr lvl="0"/>
            <a:r>
              <a:rPr lang="fi-FI"/>
              <a:t>Lisää yhteystieto</a:t>
            </a:r>
          </a:p>
        </p:txBody>
      </p:sp>
      <p:sp>
        <p:nvSpPr>
          <p:cNvPr id="30" name="Picture Placeholder 5"/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7497817" y="2892468"/>
            <a:ext cx="828000" cy="828000"/>
          </a:xfrm>
          <a:prstGeom prst="ellipse">
            <a:avLst/>
          </a:prstGeom>
          <a:solidFill>
            <a:srgbClr val="F0F0F0"/>
          </a:solidFill>
        </p:spPr>
        <p:txBody>
          <a:bodyPr>
            <a:noAutofit/>
          </a:bodyPr>
          <a:lstStyle>
            <a:lvl1pPr marL="0" indent="0" algn="ctr">
              <a:buFontTx/>
              <a:buNone/>
              <a:defRPr sz="1400" spc="-50">
                <a:solidFill>
                  <a:srgbClr val="6E6E6E"/>
                </a:solidFill>
              </a:defRPr>
            </a:lvl1pPr>
          </a:lstStyle>
          <a:p>
            <a:r>
              <a:rPr lang="fi-FI"/>
              <a:t>Kuva</a:t>
            </a:r>
          </a:p>
        </p:txBody>
      </p:sp>
      <p:sp>
        <p:nvSpPr>
          <p:cNvPr id="43" name="Tekstin paikkamerkki 13"/>
          <p:cNvSpPr>
            <a:spLocks noGrp="1"/>
          </p:cNvSpPr>
          <p:nvPr>
            <p:ph type="body" sz="quarter" idx="24" hasCustomPrompt="1"/>
          </p:nvPr>
        </p:nvSpPr>
        <p:spPr>
          <a:xfrm>
            <a:off x="6963278" y="3742393"/>
            <a:ext cx="1897079" cy="578672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 algn="ctr">
              <a:lnSpc>
                <a:spcPct val="90000"/>
              </a:lnSpc>
              <a:buNone/>
              <a:defRPr sz="1600" spc="-50">
                <a:solidFill>
                  <a:schemeClr val="tx1"/>
                </a:solidFill>
              </a:defRPr>
            </a:lvl1pPr>
          </a:lstStyle>
          <a:p>
            <a:pPr lvl="0"/>
            <a:r>
              <a:rPr lang="fi-FI"/>
              <a:t>Lisää yhteystieto</a:t>
            </a:r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300541" y="208800"/>
            <a:ext cx="8449759" cy="965985"/>
          </a:xfrm>
        </p:spPr>
        <p:txBody>
          <a:bodyPr/>
          <a:lstStyle>
            <a:lvl1pPr algn="ctr">
              <a:defRPr/>
            </a:lvl1pPr>
          </a:lstStyle>
          <a:p>
            <a:r>
              <a:rPr lang="fi-FI"/>
              <a:t>Muokkaa ots. perustyyl. napsautt.</a:t>
            </a:r>
            <a:endParaRPr lang="en-US"/>
          </a:p>
        </p:txBody>
      </p:sp>
      <p:sp>
        <p:nvSpPr>
          <p:cNvPr id="18" name="Picture Placeholder 5"/>
          <p:cNvSpPr>
            <a:spLocks noGrp="1" noChangeAspect="1"/>
          </p:cNvSpPr>
          <p:nvPr>
            <p:ph type="pic" sz="quarter" idx="30" hasCustomPrompt="1"/>
          </p:nvPr>
        </p:nvSpPr>
        <p:spPr>
          <a:xfrm>
            <a:off x="3055992" y="1352001"/>
            <a:ext cx="828000" cy="828000"/>
          </a:xfrm>
          <a:prstGeom prst="ellipse">
            <a:avLst/>
          </a:prstGeom>
          <a:solidFill>
            <a:srgbClr val="F0F0F0"/>
          </a:solidFill>
        </p:spPr>
        <p:txBody>
          <a:bodyPr>
            <a:noAutofit/>
          </a:bodyPr>
          <a:lstStyle>
            <a:lvl1pPr marL="0" indent="0" algn="ctr">
              <a:buFontTx/>
              <a:buNone/>
              <a:defRPr sz="1400" spc="-50">
                <a:solidFill>
                  <a:srgbClr val="505150"/>
                </a:solidFill>
              </a:defRPr>
            </a:lvl1pPr>
          </a:lstStyle>
          <a:p>
            <a:r>
              <a:rPr lang="fi-FI"/>
              <a:t>Kuva</a:t>
            </a:r>
          </a:p>
        </p:txBody>
      </p:sp>
      <p:sp>
        <p:nvSpPr>
          <p:cNvPr id="31" name="Tekstin paikkamerkki 13"/>
          <p:cNvSpPr>
            <a:spLocks noGrp="1"/>
          </p:cNvSpPr>
          <p:nvPr>
            <p:ph type="body" sz="quarter" idx="31" hasCustomPrompt="1"/>
          </p:nvPr>
        </p:nvSpPr>
        <p:spPr>
          <a:xfrm>
            <a:off x="2521453" y="2192076"/>
            <a:ext cx="1897079" cy="578672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 algn="ctr">
              <a:lnSpc>
                <a:spcPct val="90000"/>
              </a:lnSpc>
              <a:buNone/>
              <a:defRPr sz="1600" spc="-50">
                <a:solidFill>
                  <a:schemeClr val="tx1"/>
                </a:solidFill>
              </a:defRPr>
            </a:lvl1pPr>
          </a:lstStyle>
          <a:p>
            <a:pPr lvl="0"/>
            <a:r>
              <a:rPr lang="fi-FI"/>
              <a:t>Lisää yhteystieto</a:t>
            </a:r>
          </a:p>
        </p:txBody>
      </p:sp>
      <p:sp>
        <p:nvSpPr>
          <p:cNvPr id="32" name="Picture Placeholder 5"/>
          <p:cNvSpPr>
            <a:spLocks noGrp="1" noChangeAspect="1"/>
          </p:cNvSpPr>
          <p:nvPr>
            <p:ph type="pic" sz="quarter" idx="32" hasCustomPrompt="1"/>
          </p:nvPr>
        </p:nvSpPr>
        <p:spPr>
          <a:xfrm>
            <a:off x="3055992" y="2902020"/>
            <a:ext cx="828000" cy="828000"/>
          </a:xfrm>
          <a:prstGeom prst="ellipse">
            <a:avLst/>
          </a:prstGeom>
          <a:solidFill>
            <a:srgbClr val="F0F0F0"/>
          </a:solidFill>
        </p:spPr>
        <p:txBody>
          <a:bodyPr>
            <a:noAutofit/>
          </a:bodyPr>
          <a:lstStyle>
            <a:lvl1pPr marL="0" indent="0" algn="ctr">
              <a:buFontTx/>
              <a:buNone/>
              <a:defRPr sz="1400" spc="-50">
                <a:solidFill>
                  <a:srgbClr val="6E6E6E"/>
                </a:solidFill>
              </a:defRPr>
            </a:lvl1pPr>
          </a:lstStyle>
          <a:p>
            <a:r>
              <a:rPr lang="fi-FI"/>
              <a:t>Kuva</a:t>
            </a:r>
          </a:p>
        </p:txBody>
      </p:sp>
      <p:sp>
        <p:nvSpPr>
          <p:cNvPr id="33" name="Tekstin paikkamerkki 13"/>
          <p:cNvSpPr>
            <a:spLocks noGrp="1"/>
          </p:cNvSpPr>
          <p:nvPr>
            <p:ph type="body" sz="quarter" idx="33" hasCustomPrompt="1"/>
          </p:nvPr>
        </p:nvSpPr>
        <p:spPr>
          <a:xfrm>
            <a:off x="2521453" y="3742393"/>
            <a:ext cx="1897079" cy="578672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 algn="ctr">
              <a:lnSpc>
                <a:spcPct val="90000"/>
              </a:lnSpc>
              <a:buNone/>
              <a:defRPr sz="1600" spc="-50">
                <a:solidFill>
                  <a:schemeClr val="tx1"/>
                </a:solidFill>
              </a:defRPr>
            </a:lvl1pPr>
          </a:lstStyle>
          <a:p>
            <a:pPr lvl="0"/>
            <a:r>
              <a:rPr lang="fi-FI"/>
              <a:t>Lisää yhteystieto</a:t>
            </a:r>
          </a:p>
        </p:txBody>
      </p:sp>
      <p:sp>
        <p:nvSpPr>
          <p:cNvPr id="34" name="Picture Placeholder 5"/>
          <p:cNvSpPr>
            <a:spLocks noGrp="1" noChangeAspect="1"/>
          </p:cNvSpPr>
          <p:nvPr>
            <p:ph type="pic" sz="quarter" idx="34" hasCustomPrompt="1"/>
          </p:nvPr>
        </p:nvSpPr>
        <p:spPr>
          <a:xfrm>
            <a:off x="835080" y="1342452"/>
            <a:ext cx="828000" cy="828000"/>
          </a:xfrm>
          <a:prstGeom prst="ellipse">
            <a:avLst/>
          </a:prstGeom>
          <a:solidFill>
            <a:srgbClr val="F0F0F0"/>
          </a:solidFill>
        </p:spPr>
        <p:txBody>
          <a:bodyPr>
            <a:noAutofit/>
          </a:bodyPr>
          <a:lstStyle>
            <a:lvl1pPr marL="0" indent="0" algn="ctr">
              <a:buFontTx/>
              <a:buNone/>
              <a:defRPr sz="1400" spc="-50">
                <a:solidFill>
                  <a:srgbClr val="505150"/>
                </a:solidFill>
              </a:defRPr>
            </a:lvl1pPr>
          </a:lstStyle>
          <a:p>
            <a:r>
              <a:rPr lang="fi-FI"/>
              <a:t>Kuva</a:t>
            </a:r>
          </a:p>
        </p:txBody>
      </p:sp>
      <p:sp>
        <p:nvSpPr>
          <p:cNvPr id="35" name="Tekstin paikkamerkki 13"/>
          <p:cNvSpPr>
            <a:spLocks noGrp="1"/>
          </p:cNvSpPr>
          <p:nvPr>
            <p:ph type="body" sz="quarter" idx="35" hasCustomPrompt="1"/>
          </p:nvPr>
        </p:nvSpPr>
        <p:spPr>
          <a:xfrm>
            <a:off x="300541" y="2182527"/>
            <a:ext cx="1897079" cy="578672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 algn="ctr">
              <a:lnSpc>
                <a:spcPct val="90000"/>
              </a:lnSpc>
              <a:buNone/>
              <a:defRPr sz="1600" spc="-50">
                <a:solidFill>
                  <a:schemeClr val="tx1"/>
                </a:solidFill>
              </a:defRPr>
            </a:lvl1pPr>
          </a:lstStyle>
          <a:p>
            <a:pPr lvl="0"/>
            <a:r>
              <a:rPr lang="fi-FI"/>
              <a:t>Lisää yhteystieto</a:t>
            </a:r>
          </a:p>
        </p:txBody>
      </p:sp>
      <p:sp>
        <p:nvSpPr>
          <p:cNvPr id="36" name="Picture Placeholder 5"/>
          <p:cNvSpPr>
            <a:spLocks noGrp="1" noChangeAspect="1"/>
          </p:cNvSpPr>
          <p:nvPr>
            <p:ph type="pic" sz="quarter" idx="36" hasCustomPrompt="1"/>
          </p:nvPr>
        </p:nvSpPr>
        <p:spPr>
          <a:xfrm>
            <a:off x="835080" y="2892471"/>
            <a:ext cx="828000" cy="828000"/>
          </a:xfrm>
          <a:prstGeom prst="ellipse">
            <a:avLst/>
          </a:prstGeom>
          <a:solidFill>
            <a:srgbClr val="F0F0F0"/>
          </a:solidFill>
        </p:spPr>
        <p:txBody>
          <a:bodyPr>
            <a:noAutofit/>
          </a:bodyPr>
          <a:lstStyle>
            <a:lvl1pPr marL="0" indent="0" algn="ctr">
              <a:buFontTx/>
              <a:buNone/>
              <a:defRPr sz="1400" spc="-50">
                <a:solidFill>
                  <a:srgbClr val="6E6E6E"/>
                </a:solidFill>
              </a:defRPr>
            </a:lvl1pPr>
          </a:lstStyle>
          <a:p>
            <a:r>
              <a:rPr lang="fi-FI"/>
              <a:t>Kuva</a:t>
            </a:r>
          </a:p>
        </p:txBody>
      </p:sp>
      <p:sp>
        <p:nvSpPr>
          <p:cNvPr id="37" name="Tekstin paikkamerkki 13"/>
          <p:cNvSpPr>
            <a:spLocks noGrp="1"/>
          </p:cNvSpPr>
          <p:nvPr>
            <p:ph type="body" sz="quarter" idx="37" hasCustomPrompt="1"/>
          </p:nvPr>
        </p:nvSpPr>
        <p:spPr>
          <a:xfrm>
            <a:off x="300541" y="3742393"/>
            <a:ext cx="1897079" cy="578672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 algn="ctr">
              <a:lnSpc>
                <a:spcPct val="90000"/>
              </a:lnSpc>
              <a:buNone/>
              <a:defRPr sz="1600" spc="-50">
                <a:solidFill>
                  <a:schemeClr val="tx1"/>
                </a:solidFill>
              </a:defRPr>
            </a:lvl1pPr>
          </a:lstStyle>
          <a:p>
            <a:pPr lvl="0"/>
            <a:r>
              <a:rPr lang="fi-FI"/>
              <a:t>Lisää yhteystieto</a:t>
            </a:r>
          </a:p>
        </p:txBody>
      </p:sp>
      <p:sp>
        <p:nvSpPr>
          <p:cNvPr id="38" name="Picture Placeholder 5"/>
          <p:cNvSpPr>
            <a:spLocks noGrp="1" noChangeAspect="1"/>
          </p:cNvSpPr>
          <p:nvPr>
            <p:ph type="pic" sz="quarter" idx="38" hasCustomPrompt="1"/>
          </p:nvPr>
        </p:nvSpPr>
        <p:spPr>
          <a:xfrm>
            <a:off x="5276904" y="1342451"/>
            <a:ext cx="828000" cy="828000"/>
          </a:xfrm>
          <a:prstGeom prst="ellipse">
            <a:avLst/>
          </a:prstGeom>
          <a:solidFill>
            <a:srgbClr val="F0F0F0"/>
          </a:solidFill>
        </p:spPr>
        <p:txBody>
          <a:bodyPr>
            <a:noAutofit/>
          </a:bodyPr>
          <a:lstStyle>
            <a:lvl1pPr marL="0" indent="0" algn="ctr">
              <a:buFontTx/>
              <a:buNone/>
              <a:defRPr sz="1400" spc="-50">
                <a:solidFill>
                  <a:srgbClr val="505150"/>
                </a:solidFill>
              </a:defRPr>
            </a:lvl1pPr>
          </a:lstStyle>
          <a:p>
            <a:r>
              <a:rPr lang="fi-FI"/>
              <a:t>Kuva</a:t>
            </a:r>
          </a:p>
        </p:txBody>
      </p:sp>
      <p:sp>
        <p:nvSpPr>
          <p:cNvPr id="39" name="Tekstin paikkamerkki 13"/>
          <p:cNvSpPr>
            <a:spLocks noGrp="1"/>
          </p:cNvSpPr>
          <p:nvPr>
            <p:ph type="body" sz="quarter" idx="39" hasCustomPrompt="1"/>
          </p:nvPr>
        </p:nvSpPr>
        <p:spPr>
          <a:xfrm>
            <a:off x="4742365" y="2182526"/>
            <a:ext cx="1897079" cy="578672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 algn="ctr">
              <a:lnSpc>
                <a:spcPct val="90000"/>
              </a:lnSpc>
              <a:buNone/>
              <a:defRPr sz="1600" spc="-50">
                <a:solidFill>
                  <a:schemeClr val="tx1"/>
                </a:solidFill>
              </a:defRPr>
            </a:lvl1pPr>
          </a:lstStyle>
          <a:p>
            <a:pPr lvl="0"/>
            <a:r>
              <a:rPr lang="fi-FI"/>
              <a:t>Lisää yhteystieto</a:t>
            </a:r>
          </a:p>
        </p:txBody>
      </p:sp>
      <p:sp>
        <p:nvSpPr>
          <p:cNvPr id="40" name="Picture Placeholder 5"/>
          <p:cNvSpPr>
            <a:spLocks noGrp="1" noChangeAspect="1"/>
          </p:cNvSpPr>
          <p:nvPr>
            <p:ph type="pic" sz="quarter" idx="40" hasCustomPrompt="1"/>
          </p:nvPr>
        </p:nvSpPr>
        <p:spPr>
          <a:xfrm>
            <a:off x="5276904" y="2892470"/>
            <a:ext cx="828000" cy="828000"/>
          </a:xfrm>
          <a:prstGeom prst="ellipse">
            <a:avLst/>
          </a:prstGeom>
          <a:solidFill>
            <a:srgbClr val="F0F0F0"/>
          </a:solidFill>
        </p:spPr>
        <p:txBody>
          <a:bodyPr>
            <a:noAutofit/>
          </a:bodyPr>
          <a:lstStyle>
            <a:lvl1pPr marL="0" indent="0" algn="ctr">
              <a:buFontTx/>
              <a:buNone/>
              <a:defRPr sz="1400" spc="-50">
                <a:solidFill>
                  <a:srgbClr val="6E6E6E"/>
                </a:solidFill>
              </a:defRPr>
            </a:lvl1pPr>
          </a:lstStyle>
          <a:p>
            <a:r>
              <a:rPr lang="fi-FI"/>
              <a:t>Kuva</a:t>
            </a:r>
          </a:p>
        </p:txBody>
      </p:sp>
      <p:sp>
        <p:nvSpPr>
          <p:cNvPr id="41" name="Tekstin paikkamerkki 13"/>
          <p:cNvSpPr>
            <a:spLocks noGrp="1"/>
          </p:cNvSpPr>
          <p:nvPr>
            <p:ph type="body" sz="quarter" idx="41" hasCustomPrompt="1"/>
          </p:nvPr>
        </p:nvSpPr>
        <p:spPr>
          <a:xfrm>
            <a:off x="4742365" y="3742393"/>
            <a:ext cx="1897079" cy="578672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 algn="ctr">
              <a:lnSpc>
                <a:spcPct val="90000"/>
              </a:lnSpc>
              <a:buNone/>
              <a:defRPr sz="1600" spc="-50">
                <a:solidFill>
                  <a:schemeClr val="tx1"/>
                </a:solidFill>
              </a:defRPr>
            </a:lvl1pPr>
          </a:lstStyle>
          <a:p>
            <a:pPr lvl="0"/>
            <a:r>
              <a:rPr lang="fi-FI"/>
              <a:t>Lisää yhteystieto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1C0D18D-7CBE-BD49-91F6-29C454976882}"/>
              </a:ext>
            </a:extLst>
          </p:cNvPr>
          <p:cNvSpPr>
            <a:spLocks noGrp="1"/>
          </p:cNvSpPr>
          <p:nvPr>
            <p:ph type="dt" sz="half" idx="42"/>
          </p:nvPr>
        </p:nvSpPr>
        <p:spPr>
          <a:xfrm>
            <a:off x="7444515" y="4767263"/>
            <a:ext cx="742950" cy="235633"/>
          </a:xfrm>
          <a:prstGeom prst="rect">
            <a:avLst/>
          </a:prstGeom>
        </p:spPr>
        <p:txBody>
          <a:bodyPr/>
          <a:lstStyle/>
          <a:p>
            <a:fld id="{FA163F01-4852-0D41-9687-9542874088A6}" type="datetime1">
              <a:rPr lang="fi-FI" smtClean="0"/>
              <a:t>5.10.2023</a:t>
            </a:fld>
            <a:endParaRPr lang="fi-FI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F0EF479-C924-9B4F-82BA-0BE301C9CCE2}"/>
              </a:ext>
            </a:extLst>
          </p:cNvPr>
          <p:cNvSpPr>
            <a:spLocks noGrp="1"/>
          </p:cNvSpPr>
          <p:nvPr>
            <p:ph type="ftr" sz="quarter" idx="43"/>
          </p:nvPr>
        </p:nvSpPr>
        <p:spPr/>
        <p:txBody>
          <a:bodyPr/>
          <a:lstStyle/>
          <a:p>
            <a:r>
              <a:rPr lang="fi-FI"/>
              <a:t>© OP Ryhmä / OP-Luottamuksellinen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352510-B479-7C41-A989-06E8B6297DA5}"/>
              </a:ext>
            </a:extLst>
          </p:cNvPr>
          <p:cNvSpPr>
            <a:spLocks noGrp="1"/>
          </p:cNvSpPr>
          <p:nvPr>
            <p:ph type="sldNum" sz="quarter" idx="44"/>
          </p:nvPr>
        </p:nvSpPr>
        <p:spPr/>
        <p:txBody>
          <a:bodyPr/>
          <a:lstStyle/>
          <a:p>
            <a:fld id="{2CFBC310-412D-4841-958B-3949C676B8F0}" type="slidenum">
              <a:rPr lang="fi-FI" smtClean="0"/>
              <a:pPr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479402646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alkoinen kansileh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854143"/>
            <a:ext cx="6858000" cy="924791"/>
          </a:xfrm>
          <a:effectLst/>
        </p:spPr>
        <p:txBody>
          <a:bodyPr anchor="b">
            <a:noAutofit/>
          </a:bodyPr>
          <a:lstStyle>
            <a:lvl1pPr algn="ctr">
              <a:defRPr sz="4000" spc="-10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fi-FI"/>
              <a:t>Muokkaa ots. perustyyl. napsautt.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854820"/>
            <a:ext cx="6858000" cy="448856"/>
          </a:xfrm>
          <a:effectLst/>
        </p:spPr>
        <p:txBody>
          <a:bodyPr>
            <a:noAutofit/>
          </a:bodyPr>
          <a:lstStyle>
            <a:lvl1pPr marL="0" indent="0" algn="ctr">
              <a:buNone/>
              <a:defRPr sz="2400" spc="-50">
                <a:solidFill>
                  <a:schemeClr val="tx1"/>
                </a:solidFill>
                <a:effectLst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fi-FI"/>
              <a:t>Muokkaa alaotsikon perustyyliä napsautt.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4785F74-9F3B-9043-A5A4-FF6C12783DC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444515" y="4767263"/>
            <a:ext cx="742950" cy="235633"/>
          </a:xfrm>
          <a:prstGeom prst="rect">
            <a:avLst/>
          </a:prstGeom>
        </p:spPr>
        <p:txBody>
          <a:bodyPr/>
          <a:lstStyle/>
          <a:p>
            <a:fld id="{F69226AE-7198-BD44-B12D-68E3DDDE26E7}" type="datetime1">
              <a:rPr lang="fi-FI" smtClean="0"/>
              <a:t>5.10.2023</a:t>
            </a:fld>
            <a:endParaRPr lang="fi-FI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F324231-8993-4445-8556-94BE5E5375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© OP Ryhmä / OP-Luottamuksellinen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7366C02-38D4-6B4F-9D9A-7862F9D026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BC310-412D-4841-958B-3949C676B8F0}" type="slidenum">
              <a:rPr lang="fi-FI" smtClean="0"/>
              <a:pPr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13390830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Otsikko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143000" y="2767776"/>
            <a:ext cx="6858000" cy="748145"/>
          </a:xfrm>
          <a:effectLst/>
        </p:spPr>
        <p:txBody>
          <a:bodyPr anchor="t" anchorCtr="0">
            <a:noAutofit/>
          </a:bodyPr>
          <a:lstStyle>
            <a:lvl1pPr algn="ctr">
              <a:defRPr sz="4000" spc="-10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fi-FI"/>
              <a:t>Kirjoita esityksen otsikko tähän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143000" y="3962089"/>
            <a:ext cx="6858000" cy="448856"/>
          </a:xfrm>
          <a:effectLst/>
        </p:spPr>
        <p:txBody>
          <a:bodyPr>
            <a:normAutofit/>
          </a:bodyPr>
          <a:lstStyle>
            <a:lvl1pPr marL="0" indent="0" algn="ctr">
              <a:buNone/>
              <a:defRPr sz="2400" spc="-50" baseline="0">
                <a:solidFill>
                  <a:schemeClr val="tx1"/>
                </a:solidFill>
                <a:effectLst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fi-FI"/>
              <a:t>Lisätiedot</a:t>
            </a:r>
            <a:endParaRPr lang="en-US"/>
          </a:p>
        </p:txBody>
      </p:sp>
      <p:sp>
        <p:nvSpPr>
          <p:cNvPr id="29" name="Date Placeholder 28">
            <a:extLst>
              <a:ext uri="{FF2B5EF4-FFF2-40B4-BE49-F238E27FC236}">
                <a16:creationId xmlns:a16="http://schemas.microsoft.com/office/drawing/2014/main" id="{08D34EFE-E883-3E4A-B42D-A21FB29C3899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7444515" y="4767263"/>
            <a:ext cx="742950" cy="235633"/>
          </a:xfrm>
          <a:prstGeom prst="rect">
            <a:avLst/>
          </a:prstGeom>
        </p:spPr>
        <p:txBody>
          <a:bodyPr/>
          <a:lstStyle/>
          <a:p>
            <a:fld id="{1B46944E-867B-3D48-86E8-F1D2012DCD6C}" type="datetime1">
              <a:rPr lang="fi-FI" smtClean="0"/>
              <a:t>5.10.2023</a:t>
            </a:fld>
            <a:endParaRPr lang="fi-FI"/>
          </a:p>
        </p:txBody>
      </p:sp>
      <p:sp>
        <p:nvSpPr>
          <p:cNvPr id="30" name="Footer Placeholder 29">
            <a:extLst>
              <a:ext uri="{FF2B5EF4-FFF2-40B4-BE49-F238E27FC236}">
                <a16:creationId xmlns:a16="http://schemas.microsoft.com/office/drawing/2014/main" id="{E38F7289-28C6-F749-B3A8-12110C3CE4A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fi-FI"/>
              <a:t>© OP Ryhmä / OP-Luottamuksellinen</a:t>
            </a:r>
          </a:p>
        </p:txBody>
      </p:sp>
      <p:sp>
        <p:nvSpPr>
          <p:cNvPr id="31" name="Slide Number Placeholder 30">
            <a:extLst>
              <a:ext uri="{FF2B5EF4-FFF2-40B4-BE49-F238E27FC236}">
                <a16:creationId xmlns:a16="http://schemas.microsoft.com/office/drawing/2014/main" id="{0BA3D083-FE50-894C-8276-A747B70E721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CFBC310-412D-4841-958B-3949C676B8F0}" type="slidenum">
              <a:rPr lang="fi-FI" smtClean="0"/>
              <a:pPr/>
              <a:t>‹#›</a:t>
            </a:fld>
            <a:endParaRPr lang="fi-FI"/>
          </a:p>
        </p:txBody>
      </p:sp>
      <p:pic>
        <p:nvPicPr>
          <p:cNvPr id="5" name="Kuva 4">
            <a:extLst>
              <a:ext uri="{FF2B5EF4-FFF2-40B4-BE49-F238E27FC236}">
                <a16:creationId xmlns:a16="http://schemas.microsoft.com/office/drawing/2014/main" id="{91406D37-08A5-B242-A6A8-A475910248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51464" y="1275750"/>
            <a:ext cx="4841072" cy="12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229094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Otsikko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143000" y="2767776"/>
            <a:ext cx="6858000" cy="748145"/>
          </a:xfrm>
          <a:effectLst/>
        </p:spPr>
        <p:txBody>
          <a:bodyPr anchor="t" anchorCtr="0">
            <a:noAutofit/>
          </a:bodyPr>
          <a:lstStyle>
            <a:lvl1pPr algn="ctr">
              <a:defRPr sz="4000" spc="-10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fi-FI"/>
              <a:t>Kirjoita esityksen otsikko tähän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143000" y="3962089"/>
            <a:ext cx="6858000" cy="448856"/>
          </a:xfrm>
          <a:effectLst/>
        </p:spPr>
        <p:txBody>
          <a:bodyPr>
            <a:normAutofit/>
          </a:bodyPr>
          <a:lstStyle>
            <a:lvl1pPr marL="0" indent="0" algn="ctr">
              <a:buNone/>
              <a:defRPr sz="2400" spc="-50" baseline="0">
                <a:solidFill>
                  <a:schemeClr val="tx1"/>
                </a:solidFill>
                <a:effectLst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fi-FI"/>
              <a:t>Lisätiedot</a:t>
            </a:r>
            <a:endParaRPr lang="en-US"/>
          </a:p>
        </p:txBody>
      </p:sp>
      <p:sp>
        <p:nvSpPr>
          <p:cNvPr id="29" name="Date Placeholder 28">
            <a:extLst>
              <a:ext uri="{FF2B5EF4-FFF2-40B4-BE49-F238E27FC236}">
                <a16:creationId xmlns:a16="http://schemas.microsoft.com/office/drawing/2014/main" id="{08D34EFE-E883-3E4A-B42D-A21FB29C3899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7444515" y="4767263"/>
            <a:ext cx="742950" cy="235633"/>
          </a:xfrm>
          <a:prstGeom prst="rect">
            <a:avLst/>
          </a:prstGeom>
        </p:spPr>
        <p:txBody>
          <a:bodyPr/>
          <a:lstStyle/>
          <a:p>
            <a:fld id="{1B46944E-867B-3D48-86E8-F1D2012DCD6C}" type="datetime1">
              <a:rPr lang="fi-FI" smtClean="0"/>
              <a:t>5.10.2023</a:t>
            </a:fld>
            <a:endParaRPr lang="fi-FI"/>
          </a:p>
        </p:txBody>
      </p:sp>
      <p:sp>
        <p:nvSpPr>
          <p:cNvPr id="30" name="Footer Placeholder 29">
            <a:extLst>
              <a:ext uri="{FF2B5EF4-FFF2-40B4-BE49-F238E27FC236}">
                <a16:creationId xmlns:a16="http://schemas.microsoft.com/office/drawing/2014/main" id="{E38F7289-28C6-F749-B3A8-12110C3CE4A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fi-FI"/>
              <a:t>© OP Ryhmä / OP-Luottamuksellinen</a:t>
            </a:r>
          </a:p>
        </p:txBody>
      </p:sp>
      <p:sp>
        <p:nvSpPr>
          <p:cNvPr id="31" name="Slide Number Placeholder 30">
            <a:extLst>
              <a:ext uri="{FF2B5EF4-FFF2-40B4-BE49-F238E27FC236}">
                <a16:creationId xmlns:a16="http://schemas.microsoft.com/office/drawing/2014/main" id="{0BA3D083-FE50-894C-8276-A747B70E721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CFBC310-412D-4841-958B-3949C676B8F0}" type="slidenum">
              <a:rPr lang="fi-FI" smtClean="0"/>
              <a:pPr/>
              <a:t>‹#›</a:t>
            </a:fld>
            <a:endParaRPr lang="fi-FI"/>
          </a:p>
        </p:txBody>
      </p:sp>
      <p:pic>
        <p:nvPicPr>
          <p:cNvPr id="5" name="Kuva 4">
            <a:extLst>
              <a:ext uri="{FF2B5EF4-FFF2-40B4-BE49-F238E27FC236}">
                <a16:creationId xmlns:a16="http://schemas.microsoft.com/office/drawing/2014/main" id="{91406D37-08A5-B242-A6A8-A475910248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51464" y="1275750"/>
            <a:ext cx="4841072" cy="12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229094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Otsikko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143000" y="2767776"/>
            <a:ext cx="6858000" cy="748145"/>
          </a:xfrm>
          <a:effectLst/>
        </p:spPr>
        <p:txBody>
          <a:bodyPr anchor="t" anchorCtr="0">
            <a:noAutofit/>
          </a:bodyPr>
          <a:lstStyle>
            <a:lvl1pPr algn="ctr">
              <a:defRPr sz="4000" spc="-10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fi-FI"/>
              <a:t>Kirjoita esityksen otsikko tähän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143000" y="3962089"/>
            <a:ext cx="6858000" cy="448856"/>
          </a:xfrm>
          <a:effectLst/>
        </p:spPr>
        <p:txBody>
          <a:bodyPr>
            <a:normAutofit/>
          </a:bodyPr>
          <a:lstStyle>
            <a:lvl1pPr marL="0" indent="0" algn="ctr">
              <a:buNone/>
              <a:defRPr sz="2400" spc="-50" baseline="0">
                <a:solidFill>
                  <a:schemeClr val="tx1"/>
                </a:solidFill>
                <a:effectLst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fi-FI"/>
              <a:t>Lisätiedot</a:t>
            </a:r>
            <a:endParaRPr lang="en-US"/>
          </a:p>
        </p:txBody>
      </p:sp>
      <p:sp>
        <p:nvSpPr>
          <p:cNvPr id="29" name="Date Placeholder 28">
            <a:extLst>
              <a:ext uri="{FF2B5EF4-FFF2-40B4-BE49-F238E27FC236}">
                <a16:creationId xmlns:a16="http://schemas.microsoft.com/office/drawing/2014/main" id="{08D34EFE-E883-3E4A-B42D-A21FB29C3899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7444515" y="4767263"/>
            <a:ext cx="742950" cy="235633"/>
          </a:xfrm>
          <a:prstGeom prst="rect">
            <a:avLst/>
          </a:prstGeom>
        </p:spPr>
        <p:txBody>
          <a:bodyPr/>
          <a:lstStyle/>
          <a:p>
            <a:fld id="{1B46944E-867B-3D48-86E8-F1D2012DCD6C}" type="datetime1">
              <a:rPr lang="fi-FI" smtClean="0"/>
              <a:t>5.10.2023</a:t>
            </a:fld>
            <a:endParaRPr lang="fi-FI"/>
          </a:p>
        </p:txBody>
      </p:sp>
      <p:sp>
        <p:nvSpPr>
          <p:cNvPr id="30" name="Footer Placeholder 29">
            <a:extLst>
              <a:ext uri="{FF2B5EF4-FFF2-40B4-BE49-F238E27FC236}">
                <a16:creationId xmlns:a16="http://schemas.microsoft.com/office/drawing/2014/main" id="{E38F7289-28C6-F749-B3A8-12110C3CE4A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fi-FI"/>
              <a:t>© OP Ryhmä / OP-Luottamuksellinen</a:t>
            </a:r>
          </a:p>
        </p:txBody>
      </p:sp>
      <p:sp>
        <p:nvSpPr>
          <p:cNvPr id="31" name="Slide Number Placeholder 30">
            <a:extLst>
              <a:ext uri="{FF2B5EF4-FFF2-40B4-BE49-F238E27FC236}">
                <a16:creationId xmlns:a16="http://schemas.microsoft.com/office/drawing/2014/main" id="{0BA3D083-FE50-894C-8276-A747B70E721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CFBC310-412D-4841-958B-3949C676B8F0}" type="slidenum">
              <a:rPr lang="fi-FI" smtClean="0"/>
              <a:pPr/>
              <a:t>‹#›</a:t>
            </a:fld>
            <a:endParaRPr lang="fi-FI"/>
          </a:p>
        </p:txBody>
      </p:sp>
      <p:pic>
        <p:nvPicPr>
          <p:cNvPr id="5" name="Kuva 4">
            <a:extLst>
              <a:ext uri="{FF2B5EF4-FFF2-40B4-BE49-F238E27FC236}">
                <a16:creationId xmlns:a16="http://schemas.microsoft.com/office/drawing/2014/main" id="{91406D37-08A5-B242-A6A8-A475910248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51464" y="1275750"/>
            <a:ext cx="4841072" cy="12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229094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ansilehti omalla kuvalla iso kuvak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43"/>
          <p:cNvSpPr>
            <a:spLocks noGrp="1" noChangeAspect="1"/>
          </p:cNvSpPr>
          <p:nvPr>
            <p:ph type="pic" sz="quarter" idx="12"/>
          </p:nvPr>
        </p:nvSpPr>
        <p:spPr>
          <a:xfrm>
            <a:off x="0" y="0"/>
            <a:ext cx="9144000" cy="5143500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baseline="0">
                <a:solidFill>
                  <a:srgbClr val="D1D2D3"/>
                </a:solidFill>
              </a:defRPr>
            </a:lvl1pPr>
          </a:lstStyle>
          <a:p>
            <a:r>
              <a:rPr lang="fi-FI"/>
              <a:t>Lisää kuva napsauttamalla kuvaketta</a:t>
            </a:r>
            <a:endParaRPr lang="en-US"/>
          </a:p>
        </p:txBody>
      </p:sp>
      <p:sp>
        <p:nvSpPr>
          <p:cNvPr id="8" name="Picture Placeholder 4"/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2934003" y="373064"/>
            <a:ext cx="3275995" cy="3275998"/>
          </a:xfrm>
          <a:noFill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err="1"/>
              <a:t>Liitä</a:t>
            </a:r>
            <a:r>
              <a:rPr lang="en-US"/>
              <a:t> </a:t>
            </a:r>
            <a:r>
              <a:rPr lang="en-US" err="1"/>
              <a:t>iso</a:t>
            </a:r>
            <a:r>
              <a:rPr lang="en-US"/>
              <a:t> </a:t>
            </a:r>
            <a:r>
              <a:rPr lang="en-US" err="1"/>
              <a:t>ikoni</a:t>
            </a:r>
            <a:r>
              <a:rPr lang="en-US"/>
              <a:t> </a:t>
            </a:r>
            <a:r>
              <a:rPr lang="en-US" err="1"/>
              <a:t>tähän</a:t>
            </a:r>
            <a:endParaRPr lang="en-US"/>
          </a:p>
          <a:p>
            <a:r>
              <a:rPr lang="en-US" err="1"/>
              <a:t>Muotoile</a:t>
            </a:r>
            <a:r>
              <a:rPr lang="en-US"/>
              <a:t> </a:t>
            </a:r>
            <a:r>
              <a:rPr lang="en-US" err="1"/>
              <a:t>muotoa</a:t>
            </a:r>
            <a:r>
              <a:rPr lang="en-US"/>
              <a:t> </a:t>
            </a:r>
            <a:r>
              <a:rPr lang="en-US" err="1"/>
              <a:t>toiminnan</a:t>
            </a:r>
            <a:r>
              <a:rPr lang="en-US"/>
              <a:t> </a:t>
            </a:r>
            <a:r>
              <a:rPr lang="en-US" err="1"/>
              <a:t>kautta</a:t>
            </a:r>
            <a:r>
              <a:rPr lang="en-US"/>
              <a:t>, </a:t>
            </a:r>
            <a:r>
              <a:rPr lang="en-US" err="1"/>
              <a:t>valitsemalla</a:t>
            </a:r>
            <a:r>
              <a:rPr lang="en-US"/>
              <a:t> </a:t>
            </a:r>
            <a:r>
              <a:rPr lang="en-US" err="1"/>
              <a:t>kuva</a:t>
            </a:r>
            <a:r>
              <a:rPr lang="en-US"/>
              <a:t>- tai </a:t>
            </a:r>
            <a:r>
              <a:rPr lang="en-US" err="1"/>
              <a:t>pintakuviotäyttö</a:t>
            </a:r>
            <a:endParaRPr lang="en-US"/>
          </a:p>
        </p:txBody>
      </p:sp>
      <p:sp>
        <p:nvSpPr>
          <p:cNvPr id="14" name="Otsikko 1"/>
          <p:cNvSpPr>
            <a:spLocks noGrp="1"/>
          </p:cNvSpPr>
          <p:nvPr>
            <p:ph type="ctrTitle" hasCustomPrompt="1"/>
          </p:nvPr>
        </p:nvSpPr>
        <p:spPr>
          <a:xfrm>
            <a:off x="450851" y="3626804"/>
            <a:ext cx="8242300" cy="788753"/>
          </a:xfrm>
          <a:prstGeom prst="rect">
            <a:avLst/>
          </a:prstGeom>
          <a:effectLst>
            <a:outerShdw blurRad="88900" dist="50800" dir="2700000" algn="tl" rotWithShape="0">
              <a:prstClr val="black">
                <a:alpha val="20000"/>
              </a:prstClr>
            </a:outerShdw>
          </a:effectLst>
        </p:spPr>
        <p:txBody>
          <a:bodyPr>
            <a:noAutofit/>
          </a:bodyPr>
          <a:lstStyle>
            <a:lvl1pPr algn="ctr">
              <a:defRPr sz="3600" b="0" spc="-50">
                <a:solidFill>
                  <a:schemeClr val="bg1"/>
                </a:solidFill>
                <a:effectLst/>
              </a:defRPr>
            </a:lvl1pPr>
          </a:lstStyle>
          <a:p>
            <a:r>
              <a:rPr lang="fi-FI"/>
              <a:t>Kansilehti, kuvalla</a:t>
            </a:r>
          </a:p>
        </p:txBody>
      </p:sp>
      <p:sp>
        <p:nvSpPr>
          <p:cNvPr id="15" name="Alaotsikko 2"/>
          <p:cNvSpPr>
            <a:spLocks noGrp="1"/>
          </p:cNvSpPr>
          <p:nvPr>
            <p:ph type="subTitle" idx="1"/>
          </p:nvPr>
        </p:nvSpPr>
        <p:spPr>
          <a:xfrm>
            <a:off x="451195" y="4443413"/>
            <a:ext cx="8238477" cy="540792"/>
          </a:xfrm>
          <a:prstGeom prst="rect">
            <a:avLst/>
          </a:prstGeom>
          <a:effectLst>
            <a:outerShdw blurRad="88900" dist="50800" dir="2700000" algn="tl" rotWithShape="0">
              <a:prstClr val="black">
                <a:alpha val="11000"/>
              </a:prstClr>
            </a:outerShdw>
          </a:effectLst>
        </p:spPr>
        <p:txBody>
          <a:bodyPr>
            <a:noAutofit/>
          </a:bodyPr>
          <a:lstStyle>
            <a:lvl1pPr marL="0" indent="0" algn="ctr">
              <a:buNone/>
              <a:defRPr sz="2000" spc="-50">
                <a:solidFill>
                  <a:schemeClr val="bg1"/>
                </a:solidFill>
                <a:effectLst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i-FI"/>
              <a:t>Muokkaa alaotsikon perustyyliä napsautt.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0506F2-9AF1-D94C-B61D-A15919689345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i-FI"/>
              <a:t>© OP Ryhmä / OP-Luottamuksellinen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FA555E-338A-114B-AAED-38522ACBA01A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CFBC310-412D-4841-958B-3949C676B8F0}" type="slidenum">
              <a:rPr lang="fi-FI" smtClean="0"/>
              <a:pPr/>
              <a:t>‹#›</a:t>
            </a:fld>
            <a:endParaRPr lang="fi-FI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BFC143CA-C6AF-514E-92A5-8EB774DD2CCC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7294890" y="4767263"/>
            <a:ext cx="742950" cy="23563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8887ABE-CDCC-9945-B8B8-19CE3A263BE1}" type="datetime1">
              <a:rPr lang="fi-FI" smtClean="0"/>
              <a:t>5.10.2023</a:t>
            </a:fld>
            <a:endParaRPr lang="fi-FI"/>
          </a:p>
        </p:txBody>
      </p:sp>
      <p:sp>
        <p:nvSpPr>
          <p:cNvPr id="16" name="Kuvan paikkamerkki 17">
            <a:extLst>
              <a:ext uri="{FF2B5EF4-FFF2-40B4-BE49-F238E27FC236}">
                <a16:creationId xmlns:a16="http://schemas.microsoft.com/office/drawing/2014/main" id="{9F5DCD63-8570-9D49-A028-BEED9785671A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060763" y="4736263"/>
            <a:ext cx="968400" cy="273600"/>
          </a:xfrm>
          <a:blipFill dpi="0" rotWithShape="0">
            <a:blip r:embed="rId3"/>
            <a:srcRect/>
            <a:stretch>
              <a:fillRect r="258"/>
            </a:stretch>
          </a:blipFill>
        </p:spPr>
        <p:txBody>
          <a:bodyPr anchor="ctr" anchorCtr="0">
            <a:normAutofit/>
          </a:bodyPr>
          <a:lstStyle>
            <a:lvl1pPr>
              <a:buNone/>
              <a:defRPr>
                <a:noFill/>
              </a:defRPr>
            </a:lvl1pPr>
          </a:lstStyle>
          <a:p>
            <a:r>
              <a:rPr lang="fi-FI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7042406"/>
      </p:ext>
    </p:extLst>
  </p:cSld>
  <p:clrMapOvr>
    <a:masterClrMapping/>
  </p:clrMapOvr>
  <p:hf sldNum="0" hdr="0" dt="0"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TYHJ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43"/>
          <p:cNvSpPr>
            <a:spLocks noGrp="1" noChangeAspect="1"/>
          </p:cNvSpPr>
          <p:nvPr>
            <p:ph type="pic" sz="quarter" idx="12"/>
          </p:nvPr>
        </p:nvSpPr>
        <p:spPr>
          <a:xfrm>
            <a:off x="0" y="0"/>
            <a:ext cx="9144000" cy="5143500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baseline="0">
                <a:solidFill>
                  <a:srgbClr val="D1D2D3"/>
                </a:solidFill>
              </a:defRPr>
            </a:lvl1pPr>
          </a:lstStyle>
          <a:p>
            <a:r>
              <a:rPr lang="fi-FI"/>
              <a:t>Lisää kuva napsauttamalla kuvaketta</a:t>
            </a:r>
            <a:endParaRPr lang="en-US"/>
          </a:p>
        </p:txBody>
      </p:sp>
      <p:sp>
        <p:nvSpPr>
          <p:cNvPr id="25" name="Otsikko 1"/>
          <p:cNvSpPr>
            <a:spLocks noGrp="1"/>
          </p:cNvSpPr>
          <p:nvPr>
            <p:ph type="ctrTitle" hasCustomPrompt="1"/>
          </p:nvPr>
        </p:nvSpPr>
        <p:spPr>
          <a:xfrm>
            <a:off x="462776" y="3560777"/>
            <a:ext cx="8242300" cy="601375"/>
          </a:xfrm>
          <a:prstGeom prst="rect">
            <a:avLst/>
          </a:prstGeom>
          <a:effectLst>
            <a:outerShdw blurRad="114300" dist="38100" dir="2700000" algn="tl" rotWithShape="0">
              <a:srgbClr val="000000">
                <a:alpha val="20000"/>
              </a:srgbClr>
            </a:outerShdw>
          </a:effectLst>
        </p:spPr>
        <p:txBody>
          <a:bodyPr>
            <a:noAutofit/>
          </a:bodyPr>
          <a:lstStyle>
            <a:lvl1pPr algn="ctr">
              <a:defRPr sz="3600" b="0" spc="-50">
                <a:solidFill>
                  <a:schemeClr val="bg1"/>
                </a:solidFill>
              </a:defRPr>
            </a:lvl1pPr>
          </a:lstStyle>
          <a:p>
            <a:r>
              <a:rPr lang="fi-FI"/>
              <a:t>Kansilehti, kuvalla</a:t>
            </a:r>
          </a:p>
        </p:txBody>
      </p:sp>
      <p:sp>
        <p:nvSpPr>
          <p:cNvPr id="8" name="Tekstin paikkamerkki 3"/>
          <p:cNvSpPr>
            <a:spLocks noGrp="1"/>
          </p:cNvSpPr>
          <p:nvPr>
            <p:ph type="body" sz="quarter" idx="16" hasCustomPrompt="1"/>
          </p:nvPr>
        </p:nvSpPr>
        <p:spPr>
          <a:xfrm>
            <a:off x="469484" y="4235658"/>
            <a:ext cx="2450863" cy="475373"/>
          </a:xfrm>
          <a:effectLst>
            <a:outerShdw blurRad="88900" dist="38100" dir="2700000" algn="tl" rotWithShape="0">
              <a:srgbClr val="000000">
                <a:alpha val="20000"/>
              </a:srgbClr>
            </a:outerShdw>
          </a:effectLst>
        </p:spPr>
        <p:txBody>
          <a:bodyPr>
            <a:noAutofit/>
          </a:bodyPr>
          <a:lstStyle>
            <a:lvl1pPr marL="0" indent="0">
              <a:buNone/>
              <a:defRPr sz="1200" b="0" spc="-50">
                <a:solidFill>
                  <a:schemeClr val="bg1"/>
                </a:solidFill>
              </a:defRPr>
            </a:lvl1pPr>
            <a:lvl2pPr marL="252000" indent="0">
              <a:buNone/>
              <a:defRPr sz="1200">
                <a:solidFill>
                  <a:srgbClr val="FFFFFF"/>
                </a:solidFill>
              </a:defRPr>
            </a:lvl2pPr>
            <a:lvl3pPr marL="504000" indent="0">
              <a:buNone/>
              <a:defRPr sz="1200">
                <a:solidFill>
                  <a:srgbClr val="FFFFFF"/>
                </a:solidFill>
              </a:defRPr>
            </a:lvl3pPr>
            <a:lvl4pPr marL="756000" indent="0">
              <a:buNone/>
              <a:defRPr sz="1200">
                <a:solidFill>
                  <a:srgbClr val="FFFFFF"/>
                </a:solidFill>
              </a:defRPr>
            </a:lvl4pPr>
            <a:lvl5pPr marL="1008000" indent="0">
              <a:buNone/>
              <a:defRPr sz="12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err="1"/>
              <a:t>Nimi</a:t>
            </a:r>
            <a:r>
              <a:rPr lang="en-US"/>
              <a:t>/</a:t>
            </a:r>
            <a:r>
              <a:rPr lang="en-US" err="1"/>
              <a:t>nimet</a:t>
            </a:r>
            <a:endParaRPr lang="en-US"/>
          </a:p>
        </p:txBody>
      </p:sp>
      <p:sp>
        <p:nvSpPr>
          <p:cNvPr id="10" name="Tekstin paikkamerkki 3"/>
          <p:cNvSpPr>
            <a:spLocks noGrp="1"/>
          </p:cNvSpPr>
          <p:nvPr>
            <p:ph type="body" sz="quarter" idx="17" hasCustomPrompt="1"/>
          </p:nvPr>
        </p:nvSpPr>
        <p:spPr>
          <a:xfrm>
            <a:off x="3360989" y="4235658"/>
            <a:ext cx="2450863" cy="475373"/>
          </a:xfrm>
          <a:effectLst>
            <a:outerShdw blurRad="88900" dist="38100" dir="2700000" algn="tl" rotWithShape="0">
              <a:srgbClr val="000000">
                <a:alpha val="20000"/>
              </a:srgbClr>
            </a:outerShdw>
          </a:effectLst>
        </p:spPr>
        <p:txBody>
          <a:bodyPr>
            <a:noAutofit/>
          </a:bodyPr>
          <a:lstStyle>
            <a:lvl1pPr marL="0" indent="0">
              <a:buNone/>
              <a:defRPr sz="1200" b="0" spc="-50">
                <a:solidFill>
                  <a:schemeClr val="bg1"/>
                </a:solidFill>
              </a:defRPr>
            </a:lvl1pPr>
            <a:lvl2pPr marL="252000" indent="0">
              <a:buNone/>
              <a:defRPr sz="1200">
                <a:solidFill>
                  <a:srgbClr val="FFFFFF"/>
                </a:solidFill>
              </a:defRPr>
            </a:lvl2pPr>
            <a:lvl3pPr marL="504000" indent="0">
              <a:buNone/>
              <a:defRPr sz="1200">
                <a:solidFill>
                  <a:srgbClr val="FFFFFF"/>
                </a:solidFill>
              </a:defRPr>
            </a:lvl3pPr>
            <a:lvl4pPr marL="756000" indent="0">
              <a:buNone/>
              <a:defRPr sz="1200">
                <a:solidFill>
                  <a:srgbClr val="FFFFFF"/>
                </a:solidFill>
              </a:defRPr>
            </a:lvl4pPr>
            <a:lvl5pPr marL="1008000" indent="0">
              <a:buNone/>
              <a:defRPr sz="12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err="1"/>
              <a:t>Nimi</a:t>
            </a:r>
            <a:r>
              <a:rPr lang="en-US"/>
              <a:t>/</a:t>
            </a:r>
            <a:r>
              <a:rPr lang="en-US" err="1"/>
              <a:t>nimet</a:t>
            </a:r>
            <a:endParaRPr lang="en-US"/>
          </a:p>
        </p:txBody>
      </p:sp>
      <p:sp>
        <p:nvSpPr>
          <p:cNvPr id="22" name="Tekstin paikkamerkki 3"/>
          <p:cNvSpPr>
            <a:spLocks noGrp="1"/>
          </p:cNvSpPr>
          <p:nvPr>
            <p:ph type="body" sz="quarter" idx="19" hasCustomPrompt="1"/>
          </p:nvPr>
        </p:nvSpPr>
        <p:spPr>
          <a:xfrm>
            <a:off x="6252494" y="4235658"/>
            <a:ext cx="2450863" cy="475373"/>
          </a:xfrm>
          <a:effectLst>
            <a:outerShdw blurRad="88900" dist="38100" dir="2700000" algn="tl" rotWithShape="0">
              <a:srgbClr val="000000">
                <a:alpha val="20000"/>
              </a:srgbClr>
            </a:outerShdw>
          </a:effectLst>
        </p:spPr>
        <p:txBody>
          <a:bodyPr>
            <a:noAutofit/>
          </a:bodyPr>
          <a:lstStyle>
            <a:lvl1pPr marL="0" indent="0">
              <a:buNone/>
              <a:defRPr sz="1200" b="0" spc="-50">
                <a:solidFill>
                  <a:schemeClr val="bg1"/>
                </a:solidFill>
              </a:defRPr>
            </a:lvl1pPr>
            <a:lvl2pPr marL="252000" indent="0">
              <a:buNone/>
              <a:defRPr sz="1200">
                <a:solidFill>
                  <a:srgbClr val="FFFFFF"/>
                </a:solidFill>
              </a:defRPr>
            </a:lvl2pPr>
            <a:lvl3pPr marL="504000" indent="0">
              <a:buNone/>
              <a:defRPr sz="1200">
                <a:solidFill>
                  <a:srgbClr val="FFFFFF"/>
                </a:solidFill>
              </a:defRPr>
            </a:lvl3pPr>
            <a:lvl4pPr marL="756000" indent="0">
              <a:buNone/>
              <a:defRPr sz="1200">
                <a:solidFill>
                  <a:srgbClr val="FFFFFF"/>
                </a:solidFill>
              </a:defRPr>
            </a:lvl4pPr>
            <a:lvl5pPr marL="1008000" indent="0">
              <a:buNone/>
              <a:defRPr sz="12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err="1"/>
              <a:t>Nimi</a:t>
            </a:r>
            <a:r>
              <a:rPr lang="en-US"/>
              <a:t>/</a:t>
            </a:r>
            <a:r>
              <a:rPr lang="en-US" err="1"/>
              <a:t>nimet</a:t>
            </a:r>
            <a:endParaRPr lang="en-US"/>
          </a:p>
        </p:txBody>
      </p:sp>
      <p:sp>
        <p:nvSpPr>
          <p:cNvPr id="5" name="Picture Placeholder 4"/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3042002" y="373064"/>
            <a:ext cx="3059996" cy="3059999"/>
          </a:xfrm>
        </p:spPr>
        <p:txBody>
          <a:bodyPr anchor="ctr"/>
          <a:lstStyle>
            <a:lvl1pPr marL="0" marR="0" indent="0" algn="ctr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r>
              <a:rPr lang="en-US" err="1"/>
              <a:t>Liitä</a:t>
            </a:r>
            <a:r>
              <a:rPr lang="en-US"/>
              <a:t> </a:t>
            </a:r>
            <a:r>
              <a:rPr lang="en-US" err="1"/>
              <a:t>iso</a:t>
            </a:r>
            <a:r>
              <a:rPr lang="en-US"/>
              <a:t> </a:t>
            </a:r>
            <a:r>
              <a:rPr lang="en-US" err="1"/>
              <a:t>ikoni</a:t>
            </a:r>
            <a:r>
              <a:rPr lang="en-US"/>
              <a:t> </a:t>
            </a:r>
            <a:r>
              <a:rPr lang="en-US" err="1"/>
              <a:t>tähän</a:t>
            </a:r>
            <a:endParaRPr lang="en-US"/>
          </a:p>
          <a:p>
            <a:r>
              <a:rPr lang="en-US" err="1"/>
              <a:t>Muotoile</a:t>
            </a:r>
            <a:r>
              <a:rPr lang="en-US"/>
              <a:t> </a:t>
            </a:r>
            <a:r>
              <a:rPr lang="en-US" err="1"/>
              <a:t>muotoa</a:t>
            </a:r>
            <a:r>
              <a:rPr lang="en-US"/>
              <a:t> </a:t>
            </a:r>
            <a:r>
              <a:rPr lang="en-US" err="1"/>
              <a:t>toiminnan</a:t>
            </a:r>
            <a:r>
              <a:rPr lang="en-US"/>
              <a:t> </a:t>
            </a:r>
            <a:r>
              <a:rPr lang="en-US" err="1"/>
              <a:t>kautta</a:t>
            </a:r>
            <a:r>
              <a:rPr lang="en-US"/>
              <a:t>, </a:t>
            </a:r>
            <a:r>
              <a:rPr lang="en-US" err="1"/>
              <a:t>valitsemalla</a:t>
            </a:r>
            <a:r>
              <a:rPr lang="en-US"/>
              <a:t> </a:t>
            </a:r>
            <a:r>
              <a:rPr lang="en-US" err="1"/>
              <a:t>kuva</a:t>
            </a:r>
            <a:r>
              <a:rPr lang="en-US"/>
              <a:t>- tai </a:t>
            </a:r>
            <a:r>
              <a:rPr lang="en-US" err="1"/>
              <a:t>pintakuviotäyttö</a:t>
            </a: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5D6082-AAF8-8849-9C14-44FDD59CC6FA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i-FI"/>
              <a:t>© OP Ryhmä / OP-Luottamuksellinen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63C6E9-E1E7-8D46-A6C0-FD1B08DEFA64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CFBC310-412D-4841-958B-3949C676B8F0}" type="slidenum">
              <a:rPr lang="fi-FI" smtClean="0"/>
              <a:pPr/>
              <a:t>‹#›</a:t>
            </a:fld>
            <a:endParaRPr lang="fi-FI"/>
          </a:p>
        </p:txBody>
      </p:sp>
      <p:sp>
        <p:nvSpPr>
          <p:cNvPr id="12" name="Date Placeholder 9">
            <a:extLst>
              <a:ext uri="{FF2B5EF4-FFF2-40B4-BE49-F238E27FC236}">
                <a16:creationId xmlns:a16="http://schemas.microsoft.com/office/drawing/2014/main" id="{FC59C2E5-3811-8740-895F-B415EA012BCB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7294890" y="4767263"/>
            <a:ext cx="742950" cy="23563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8887ABE-CDCC-9945-B8B8-19CE3A263BE1}" type="datetime1">
              <a:rPr lang="fi-FI" smtClean="0"/>
              <a:t>5.10.2023</a:t>
            </a:fld>
            <a:endParaRPr lang="fi-FI"/>
          </a:p>
        </p:txBody>
      </p:sp>
      <p:sp>
        <p:nvSpPr>
          <p:cNvPr id="16" name="Kuvan paikkamerkki 17">
            <a:extLst>
              <a:ext uri="{FF2B5EF4-FFF2-40B4-BE49-F238E27FC236}">
                <a16:creationId xmlns:a16="http://schemas.microsoft.com/office/drawing/2014/main" id="{AE6463E9-D7E6-9D4F-8604-E8469DBBB213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060763" y="4736263"/>
            <a:ext cx="968400" cy="273600"/>
          </a:xfrm>
          <a:blipFill dpi="0" rotWithShape="0">
            <a:blip r:embed="rId3"/>
            <a:srcRect/>
            <a:stretch>
              <a:fillRect r="258"/>
            </a:stretch>
          </a:blipFill>
        </p:spPr>
        <p:txBody>
          <a:bodyPr anchor="ctr" anchorCtr="0">
            <a:normAutofit/>
          </a:bodyPr>
          <a:lstStyle>
            <a:lvl1pPr>
              <a:buNone/>
              <a:defRPr>
                <a:noFill/>
              </a:defRPr>
            </a:lvl1pPr>
          </a:lstStyle>
          <a:p>
            <a:r>
              <a:rPr lang="fi-FI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66228378"/>
      </p:ext>
    </p:extLst>
  </p:cSld>
  <p:clrMapOvr>
    <a:masterClrMapping/>
  </p:clrMapOvr>
  <p:hf sldNum="0" hdr="0" dt="0"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tsikkodia_omalla kuvalla_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43"/>
          <p:cNvSpPr>
            <a:spLocks noGrp="1" noChangeAspect="1"/>
          </p:cNvSpPr>
          <p:nvPr>
            <p:ph type="pic" sz="quarter" idx="12"/>
          </p:nvPr>
        </p:nvSpPr>
        <p:spPr>
          <a:xfrm>
            <a:off x="0" y="0"/>
            <a:ext cx="9144000" cy="5143500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baseline="0">
                <a:solidFill>
                  <a:srgbClr val="D1D2D3"/>
                </a:solidFill>
              </a:defRPr>
            </a:lvl1pPr>
          </a:lstStyle>
          <a:p>
            <a:r>
              <a:rPr lang="fi-FI"/>
              <a:t>Lisää kuva napsauttamalla kuvaketta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74815"/>
            <a:ext cx="6858000" cy="1413761"/>
          </a:xfrm>
          <a:effectLst>
            <a:outerShdw blurRad="88900" dist="50800" dir="2700000" algn="tl" rotWithShape="0">
              <a:prstClr val="black">
                <a:alpha val="20000"/>
              </a:prstClr>
            </a:outerShdw>
          </a:effectLst>
        </p:spPr>
        <p:txBody>
          <a:bodyPr anchor="b">
            <a:noAutofit/>
          </a:bodyPr>
          <a:lstStyle>
            <a:lvl1pPr algn="ctr">
              <a:defRPr sz="4000" spc="-100" baseline="0">
                <a:solidFill>
                  <a:schemeClr val="bg1"/>
                </a:solidFill>
                <a:effectLst/>
              </a:defRPr>
            </a:lvl1pPr>
          </a:lstStyle>
          <a:p>
            <a:r>
              <a:rPr lang="fi-FI"/>
              <a:t>Muokkaa ots. perustyyl. napsautt.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92544"/>
            <a:ext cx="6858000" cy="443816"/>
          </a:xfrm>
          <a:effectLst>
            <a:outerShdw blurRad="88900" dist="50800" dir="2700000" algn="tl" rotWithShape="0">
              <a:prstClr val="black">
                <a:alpha val="20000"/>
              </a:prstClr>
            </a:outerShdw>
          </a:effectLst>
        </p:spPr>
        <p:txBody>
          <a:bodyPr>
            <a:noAutofit/>
          </a:bodyPr>
          <a:lstStyle>
            <a:lvl1pPr marL="0" indent="0" algn="ctr">
              <a:buNone/>
              <a:defRPr sz="2400" spc="-50">
                <a:solidFill>
                  <a:schemeClr val="bg1"/>
                </a:solidFill>
                <a:effectLst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fi-FI"/>
              <a:t>Muokkaa alaotsikon perustyyliä napsautt.</a:t>
            </a:r>
            <a:endParaRPr lang="en-US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85850B64-3E82-9C40-9109-73DDE872A51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i-FI"/>
              <a:t>© OP Ryhmä / OP-Luottamuksellinen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15210A9D-3438-D946-99D8-E88BBD12E4C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CFBC310-412D-4841-958B-3949C676B8F0}" type="slidenum">
              <a:rPr lang="fi-FI" smtClean="0"/>
              <a:pPr/>
              <a:t>‹#›</a:t>
            </a:fld>
            <a:endParaRPr lang="fi-FI"/>
          </a:p>
        </p:txBody>
      </p:sp>
      <p:sp>
        <p:nvSpPr>
          <p:cNvPr id="9" name="Date Placeholder 9">
            <a:extLst>
              <a:ext uri="{FF2B5EF4-FFF2-40B4-BE49-F238E27FC236}">
                <a16:creationId xmlns:a16="http://schemas.microsoft.com/office/drawing/2014/main" id="{0D631575-6FC5-9C40-8E24-BC2AED3E3934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7294890" y="4767263"/>
            <a:ext cx="742950" cy="23563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8887ABE-CDCC-9945-B8B8-19CE3A263BE1}" type="datetime1">
              <a:rPr lang="fi-FI" smtClean="0"/>
              <a:t>5.10.2023</a:t>
            </a:fld>
            <a:endParaRPr lang="fi-FI"/>
          </a:p>
        </p:txBody>
      </p:sp>
      <p:sp>
        <p:nvSpPr>
          <p:cNvPr id="15" name="Kuvan paikkamerkki 17">
            <a:extLst>
              <a:ext uri="{FF2B5EF4-FFF2-40B4-BE49-F238E27FC236}">
                <a16:creationId xmlns:a16="http://schemas.microsoft.com/office/drawing/2014/main" id="{3962C587-62AF-584C-860E-9727F3791401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060763" y="4736263"/>
            <a:ext cx="968400" cy="273600"/>
          </a:xfrm>
          <a:blipFill dpi="0" rotWithShape="0">
            <a:blip r:embed="rId3"/>
            <a:srcRect/>
            <a:stretch>
              <a:fillRect r="258"/>
            </a:stretch>
          </a:blipFill>
        </p:spPr>
        <p:txBody>
          <a:bodyPr anchor="ctr" anchorCtr="0">
            <a:normAutofit/>
          </a:bodyPr>
          <a:lstStyle>
            <a:lvl1pPr>
              <a:buNone/>
              <a:defRPr>
                <a:noFill/>
              </a:defRPr>
            </a:lvl1pPr>
          </a:lstStyle>
          <a:p>
            <a:r>
              <a:rPr lang="fi-FI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44357208"/>
      </p:ext>
    </p:extLst>
  </p:cSld>
  <p:clrMapOvr>
    <a:masterClrMapping/>
  </p:clrMapOvr>
  <p:hf sldNum="0" hdr="0" dt="0"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Otsikkodia_omalla kuvalla_Log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43"/>
          <p:cNvSpPr>
            <a:spLocks noGrp="1" noChangeAspect="1"/>
          </p:cNvSpPr>
          <p:nvPr>
            <p:ph type="pic" sz="quarter" idx="12"/>
          </p:nvPr>
        </p:nvSpPr>
        <p:spPr>
          <a:xfrm>
            <a:off x="0" y="0"/>
            <a:ext cx="9144000" cy="5143500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baseline="0">
                <a:solidFill>
                  <a:srgbClr val="D1D2D3"/>
                </a:solidFill>
              </a:defRPr>
            </a:lvl1pPr>
          </a:lstStyle>
          <a:p>
            <a:r>
              <a:rPr lang="fi-FI"/>
              <a:t>Lisää kuva napsauttamalla kuvaketta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708150"/>
            <a:ext cx="6858000" cy="1413761"/>
          </a:xfrm>
          <a:effectLst>
            <a:outerShdw blurRad="88900" dist="50800" dir="2700000" algn="tl" rotWithShape="0">
              <a:prstClr val="black">
                <a:alpha val="20000"/>
              </a:prstClr>
            </a:outerShdw>
          </a:effectLst>
        </p:spPr>
        <p:txBody>
          <a:bodyPr anchor="ctr">
            <a:noAutofit/>
          </a:bodyPr>
          <a:lstStyle>
            <a:lvl1pPr algn="ctr">
              <a:defRPr sz="4000" spc="-100" baseline="0">
                <a:solidFill>
                  <a:schemeClr val="bg1"/>
                </a:solidFill>
                <a:effectLst/>
              </a:defRPr>
            </a:lvl1pPr>
          </a:lstStyle>
          <a:p>
            <a:r>
              <a:rPr lang="fi-FI"/>
              <a:t>Muokkaa ots. perustyyl. napsautt.</a:t>
            </a:r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2C29CAFE-8AD3-DC46-8AED-CDC1CB4989B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i-FI"/>
              <a:t>© OP Ryhmä / OP-Luottamuksellinen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D17A0613-8882-C54D-B0D0-E71F55AA0988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CFBC310-412D-4841-958B-3949C676B8F0}" type="slidenum">
              <a:rPr lang="fi-FI" smtClean="0"/>
              <a:pPr/>
              <a:t>‹#›</a:t>
            </a:fld>
            <a:endParaRPr lang="fi-FI"/>
          </a:p>
        </p:txBody>
      </p:sp>
      <p:sp>
        <p:nvSpPr>
          <p:cNvPr id="12" name="Date Placeholder 9">
            <a:extLst>
              <a:ext uri="{FF2B5EF4-FFF2-40B4-BE49-F238E27FC236}">
                <a16:creationId xmlns:a16="http://schemas.microsoft.com/office/drawing/2014/main" id="{3A6B4AFA-9E08-C441-82A6-596AEA8BEA1C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7294890" y="4767263"/>
            <a:ext cx="742950" cy="23563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8887ABE-CDCC-9945-B8B8-19CE3A263BE1}" type="datetime1">
              <a:rPr lang="fi-FI" smtClean="0"/>
              <a:t>5.10.2023</a:t>
            </a:fld>
            <a:endParaRPr lang="fi-FI"/>
          </a:p>
        </p:txBody>
      </p:sp>
      <p:sp>
        <p:nvSpPr>
          <p:cNvPr id="15" name="Kuvan paikkamerkki 17">
            <a:extLst>
              <a:ext uri="{FF2B5EF4-FFF2-40B4-BE49-F238E27FC236}">
                <a16:creationId xmlns:a16="http://schemas.microsoft.com/office/drawing/2014/main" id="{3B69E717-842D-A44E-AA57-9533CACB3DD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060763" y="4736263"/>
            <a:ext cx="968400" cy="273600"/>
          </a:xfrm>
          <a:blipFill dpi="0" rotWithShape="0">
            <a:blip r:embed="rId3"/>
            <a:srcRect/>
            <a:stretch>
              <a:fillRect r="258"/>
            </a:stretch>
          </a:blipFill>
        </p:spPr>
        <p:txBody>
          <a:bodyPr anchor="ctr" anchorCtr="0">
            <a:normAutofit/>
          </a:bodyPr>
          <a:lstStyle>
            <a:lvl1pPr>
              <a:buNone/>
              <a:defRPr>
                <a:noFill/>
              </a:defRPr>
            </a:lvl1pPr>
          </a:lstStyle>
          <a:p>
            <a:r>
              <a:rPr lang="fi-FI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22581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dt="0"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älikansi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3"/>
          <p:cNvSpPr>
            <a:spLocks noGrp="1" noChangeAspect="1"/>
          </p:cNvSpPr>
          <p:nvPr>
            <p:ph type="pic" sz="quarter" idx="12"/>
          </p:nvPr>
        </p:nvSpPr>
        <p:spPr>
          <a:xfrm>
            <a:off x="0" y="0"/>
            <a:ext cx="9144000" cy="5143500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baseline="0">
                <a:solidFill>
                  <a:srgbClr val="D1D2D3"/>
                </a:solidFill>
              </a:defRPr>
            </a:lvl1pPr>
          </a:lstStyle>
          <a:p>
            <a:r>
              <a:rPr lang="fi-FI"/>
              <a:t>Lisää kuva napsauttamalla kuvaketta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7157" y="1250398"/>
            <a:ext cx="4140000" cy="57600"/>
          </a:xfrm>
          <a:custGeom>
            <a:avLst/>
            <a:gdLst>
              <a:gd name="connsiteX0" fmla="*/ 0 w 4140000"/>
              <a:gd name="connsiteY0" fmla="*/ 0 h 2770059"/>
              <a:gd name="connsiteX1" fmla="*/ 4140000 w 4140000"/>
              <a:gd name="connsiteY1" fmla="*/ 0 h 2770059"/>
              <a:gd name="connsiteX2" fmla="*/ 4012736 w 4140000"/>
              <a:gd name="connsiteY2" fmla="*/ 85152 h 2770059"/>
              <a:gd name="connsiteX3" fmla="*/ 0 w 4140000"/>
              <a:gd name="connsiteY3" fmla="*/ 85152 h 2770059"/>
              <a:gd name="connsiteX4" fmla="*/ 0 w 4140000"/>
              <a:gd name="connsiteY4" fmla="*/ 2770059 h 2770059"/>
              <a:gd name="connsiteX5" fmla="*/ 0 w 4140000"/>
              <a:gd name="connsiteY5" fmla="*/ 2770059 h 2770059"/>
              <a:gd name="connsiteX6" fmla="*/ 0 w 4140000"/>
              <a:gd name="connsiteY6" fmla="*/ 0 h 2770059"/>
              <a:gd name="connsiteX0" fmla="*/ 0 w 4140000"/>
              <a:gd name="connsiteY0" fmla="*/ 0 h 2770059"/>
              <a:gd name="connsiteX1" fmla="*/ 4140000 w 4140000"/>
              <a:gd name="connsiteY1" fmla="*/ 0 h 2770059"/>
              <a:gd name="connsiteX2" fmla="*/ 4012736 w 4140000"/>
              <a:gd name="connsiteY2" fmla="*/ 85152 h 2770059"/>
              <a:gd name="connsiteX3" fmla="*/ 0 w 4140000"/>
              <a:gd name="connsiteY3" fmla="*/ 85152 h 2770059"/>
              <a:gd name="connsiteX4" fmla="*/ 0 w 4140000"/>
              <a:gd name="connsiteY4" fmla="*/ 2770059 h 2770059"/>
              <a:gd name="connsiteX5" fmla="*/ 0 w 4140000"/>
              <a:gd name="connsiteY5" fmla="*/ 0 h 2770059"/>
              <a:gd name="connsiteX0" fmla="*/ 0 w 4140000"/>
              <a:gd name="connsiteY0" fmla="*/ 0 h 85152"/>
              <a:gd name="connsiteX1" fmla="*/ 4140000 w 4140000"/>
              <a:gd name="connsiteY1" fmla="*/ 0 h 85152"/>
              <a:gd name="connsiteX2" fmla="*/ 4012736 w 4140000"/>
              <a:gd name="connsiteY2" fmla="*/ 85152 h 85152"/>
              <a:gd name="connsiteX3" fmla="*/ 0 w 4140000"/>
              <a:gd name="connsiteY3" fmla="*/ 85152 h 85152"/>
              <a:gd name="connsiteX4" fmla="*/ 0 w 4140000"/>
              <a:gd name="connsiteY4" fmla="*/ 0 h 85152"/>
              <a:gd name="connsiteX0" fmla="*/ 0 w 4140000"/>
              <a:gd name="connsiteY0" fmla="*/ 0 h 85152"/>
              <a:gd name="connsiteX1" fmla="*/ 4140000 w 4140000"/>
              <a:gd name="connsiteY1" fmla="*/ 0 h 85152"/>
              <a:gd name="connsiteX2" fmla="*/ 4136561 w 4140000"/>
              <a:gd name="connsiteY2" fmla="*/ 85152 h 85152"/>
              <a:gd name="connsiteX3" fmla="*/ 0 w 4140000"/>
              <a:gd name="connsiteY3" fmla="*/ 85152 h 85152"/>
              <a:gd name="connsiteX4" fmla="*/ 0 w 4140000"/>
              <a:gd name="connsiteY4" fmla="*/ 0 h 85152"/>
              <a:gd name="connsiteX0" fmla="*/ 0 w 4140000"/>
              <a:gd name="connsiteY0" fmla="*/ 0 h 85152"/>
              <a:gd name="connsiteX1" fmla="*/ 4140000 w 4140000"/>
              <a:gd name="connsiteY1" fmla="*/ 0 h 85152"/>
              <a:gd name="connsiteX2" fmla="*/ 4138942 w 4140000"/>
              <a:gd name="connsiteY2" fmla="*/ 85152 h 85152"/>
              <a:gd name="connsiteX3" fmla="*/ 0 w 4140000"/>
              <a:gd name="connsiteY3" fmla="*/ 85152 h 85152"/>
              <a:gd name="connsiteX4" fmla="*/ 0 w 4140000"/>
              <a:gd name="connsiteY4" fmla="*/ 0 h 85152"/>
              <a:gd name="connsiteX0" fmla="*/ 0 w 4143724"/>
              <a:gd name="connsiteY0" fmla="*/ 0 h 85152"/>
              <a:gd name="connsiteX1" fmla="*/ 4140000 w 4143724"/>
              <a:gd name="connsiteY1" fmla="*/ 0 h 85152"/>
              <a:gd name="connsiteX2" fmla="*/ 4143704 w 4143724"/>
              <a:gd name="connsiteY2" fmla="*/ 82771 h 85152"/>
              <a:gd name="connsiteX3" fmla="*/ 0 w 4143724"/>
              <a:gd name="connsiteY3" fmla="*/ 85152 h 85152"/>
              <a:gd name="connsiteX4" fmla="*/ 0 w 4143724"/>
              <a:gd name="connsiteY4" fmla="*/ 0 h 85152"/>
              <a:gd name="connsiteX0" fmla="*/ 0 w 4140000"/>
              <a:gd name="connsiteY0" fmla="*/ 0 h 85152"/>
              <a:gd name="connsiteX1" fmla="*/ 4140000 w 4140000"/>
              <a:gd name="connsiteY1" fmla="*/ 0 h 85152"/>
              <a:gd name="connsiteX2" fmla="*/ 4138941 w 4140000"/>
              <a:gd name="connsiteY2" fmla="*/ 82770 h 85152"/>
              <a:gd name="connsiteX3" fmla="*/ 0 w 4140000"/>
              <a:gd name="connsiteY3" fmla="*/ 85152 h 85152"/>
              <a:gd name="connsiteX4" fmla="*/ 0 w 4140000"/>
              <a:gd name="connsiteY4" fmla="*/ 0 h 85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40000" h="85152">
                <a:moveTo>
                  <a:pt x="0" y="0"/>
                </a:moveTo>
                <a:lnTo>
                  <a:pt x="4140000" y="0"/>
                </a:lnTo>
                <a:cubicBezTo>
                  <a:pt x="4139647" y="28384"/>
                  <a:pt x="4139294" y="54386"/>
                  <a:pt x="4138941" y="82770"/>
                </a:cubicBezTo>
                <a:lnTo>
                  <a:pt x="0" y="85152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88900" dist="50800" dir="2700000" algn="tl" rotWithShape="0">
              <a:prstClr val="black">
                <a:alpha val="20000"/>
              </a:prstClr>
            </a:outerShdw>
          </a:effectLst>
        </p:spPr>
        <p:txBody>
          <a:bodyPr lIns="72000" tIns="360000" rIns="72000" bIns="72000" anchor="t">
            <a:noAutofit/>
          </a:bodyPr>
          <a:lstStyle>
            <a:lvl1pPr algn="l">
              <a:defRPr sz="3500">
                <a:solidFill>
                  <a:schemeClr val="bg1"/>
                </a:solidFill>
                <a:effectLst/>
              </a:defRPr>
            </a:lvl1pPr>
          </a:lstStyle>
          <a:p>
            <a:r>
              <a:rPr lang="fi-FI"/>
              <a:t>Välikansi</a:t>
            </a:r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5CDB689A-9543-4B4E-B72C-4D9752684D87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i-FI"/>
              <a:t>© OP Ryhmä / OP-Luottamuksellinen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DAF0CF8B-E8BC-7F45-BC72-BB8E036995C9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CFBC310-412D-4841-958B-3949C676B8F0}" type="slidenum">
              <a:rPr lang="fi-FI" smtClean="0"/>
              <a:pPr/>
              <a:t>‹#›</a:t>
            </a:fld>
            <a:endParaRPr lang="fi-FI"/>
          </a:p>
        </p:txBody>
      </p:sp>
      <p:sp>
        <p:nvSpPr>
          <p:cNvPr id="8" name="Date Placeholder 9">
            <a:extLst>
              <a:ext uri="{FF2B5EF4-FFF2-40B4-BE49-F238E27FC236}">
                <a16:creationId xmlns:a16="http://schemas.microsoft.com/office/drawing/2014/main" id="{6E514684-7E6D-E446-9ECC-9D78A1BF236D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7294890" y="4767263"/>
            <a:ext cx="742950" cy="23563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8887ABE-CDCC-9945-B8B8-19CE3A263BE1}" type="datetime1">
              <a:rPr lang="fi-FI" smtClean="0"/>
              <a:t>5.10.2023</a:t>
            </a:fld>
            <a:endParaRPr lang="fi-FI"/>
          </a:p>
        </p:txBody>
      </p:sp>
      <p:sp>
        <p:nvSpPr>
          <p:cNvPr id="13" name="Kuvan paikkamerkki 17">
            <a:extLst>
              <a:ext uri="{FF2B5EF4-FFF2-40B4-BE49-F238E27FC236}">
                <a16:creationId xmlns:a16="http://schemas.microsoft.com/office/drawing/2014/main" id="{7143E178-0239-9C47-B6BE-E309EF6B9605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060763" y="4736263"/>
            <a:ext cx="968400" cy="273600"/>
          </a:xfrm>
          <a:blipFill dpi="0" rotWithShape="0">
            <a:blip r:embed="rId3"/>
            <a:srcRect/>
            <a:stretch>
              <a:fillRect r="258"/>
            </a:stretch>
          </a:blipFill>
        </p:spPr>
        <p:txBody>
          <a:bodyPr anchor="ctr" anchorCtr="0">
            <a:normAutofit/>
          </a:bodyPr>
          <a:lstStyle>
            <a:lvl1pPr>
              <a:buNone/>
              <a:defRPr>
                <a:noFill/>
              </a:defRPr>
            </a:lvl1pPr>
          </a:lstStyle>
          <a:p>
            <a:r>
              <a:rPr lang="fi-FI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61009499"/>
      </p:ext>
    </p:extLst>
  </p:cSld>
  <p:clrMapOvr>
    <a:masterClrMapping/>
  </p:clrMapOvr>
  <p:hf sldNum="0"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Kaksi sisältökohdet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0754" y="209847"/>
            <a:ext cx="8011454" cy="969680"/>
          </a:xfrm>
        </p:spPr>
        <p:txBody>
          <a:bodyPr/>
          <a:lstStyle/>
          <a:p>
            <a:r>
              <a:rPr lang="fi-FI"/>
              <a:t>Muokkaa ots. perustyyl. napsautt.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0754" y="1245772"/>
            <a:ext cx="3960000" cy="3384000"/>
          </a:xfrm>
        </p:spPr>
        <p:txBody>
          <a:bodyPr>
            <a:noAutofit/>
          </a:bodyPr>
          <a:lstStyle/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62475" y="1245772"/>
            <a:ext cx="3960000" cy="3384000"/>
          </a:xfrm>
        </p:spPr>
        <p:txBody>
          <a:bodyPr>
            <a:noAutofit/>
          </a:bodyPr>
          <a:lstStyle/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US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E9493B29-AC0B-DB47-800E-F6AABC4CEFB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444515" y="4767263"/>
            <a:ext cx="742950" cy="235633"/>
          </a:xfrm>
          <a:prstGeom prst="rect">
            <a:avLst/>
          </a:prstGeom>
        </p:spPr>
        <p:txBody>
          <a:bodyPr/>
          <a:lstStyle/>
          <a:p>
            <a:fld id="{6291363C-AC40-444D-AA67-BA35E446C8DD}" type="datetime1">
              <a:rPr lang="fi-FI" smtClean="0"/>
              <a:t>5.10.2023</a:t>
            </a:fld>
            <a:endParaRPr lang="fi-FI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467D374-B4F2-B343-8ABB-ABC47B4F8F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© OP Ryhmä / OP-Luottamuksellinen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1F9127F-1E32-7941-9777-8A8231891A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BC310-412D-4841-958B-3949C676B8F0}" type="slidenum">
              <a:rPr lang="fi-FI" smtClean="0"/>
              <a:pPr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1928366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Otsikkodia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icture Placeholder 43"/>
          <p:cNvSpPr>
            <a:spLocks noGrp="1" noChangeAspect="1"/>
          </p:cNvSpPr>
          <p:nvPr>
            <p:ph type="pic" sz="quarter" idx="12"/>
          </p:nvPr>
        </p:nvSpPr>
        <p:spPr>
          <a:xfrm>
            <a:off x="0" y="0"/>
            <a:ext cx="9144000" cy="5143500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baseline="0">
                <a:solidFill>
                  <a:srgbClr val="D1D2D3"/>
                </a:solidFill>
              </a:defRPr>
            </a:lvl1pPr>
          </a:lstStyle>
          <a:p>
            <a:r>
              <a:rPr lang="fi-FI"/>
              <a:t>Lisää kuva napsauttamalla kuvaketta</a:t>
            </a:r>
            <a:endParaRPr lang="en-US"/>
          </a:p>
        </p:txBody>
      </p:sp>
      <p:sp>
        <p:nvSpPr>
          <p:cNvPr id="5" name="Kuvan paikkamerkki 4"/>
          <p:cNvSpPr>
            <a:spLocks noGrp="1"/>
          </p:cNvSpPr>
          <p:nvPr>
            <p:ph type="pic" sz="quarter" idx="13" hasCustomPrompt="1"/>
          </p:nvPr>
        </p:nvSpPr>
        <p:spPr>
          <a:xfrm>
            <a:off x="1528762" y="1117674"/>
            <a:ext cx="6086475" cy="1412875"/>
          </a:xfrm>
          <a:blipFill>
            <a:blip r:embed="rId3"/>
            <a:stretch>
              <a:fillRect l="42" t="9653" r="258" b="9079"/>
            </a:stretch>
          </a:blipFill>
        </p:spPr>
        <p:txBody>
          <a:bodyPr anchor="ctr"/>
          <a:lstStyle>
            <a:lvl1pPr marL="0" indent="0" algn="ctr">
              <a:buNone/>
              <a:defRPr baseline="0"/>
            </a:lvl1pPr>
          </a:lstStyle>
          <a:p>
            <a:r>
              <a:rPr lang="fi-FI"/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143000" y="2725750"/>
            <a:ext cx="6858000" cy="748145"/>
          </a:xfrm>
          <a:effectLst>
            <a:outerShdw blurRad="88900" dist="50800" dir="2700000" algn="tl" rotWithShape="0">
              <a:srgbClr val="000000">
                <a:alpha val="20000"/>
              </a:srgbClr>
            </a:outerShdw>
          </a:effectLst>
        </p:spPr>
        <p:txBody>
          <a:bodyPr anchor="ctr">
            <a:noAutofit/>
          </a:bodyPr>
          <a:lstStyle>
            <a:lvl1pPr algn="ctr">
              <a:defRPr sz="4000" spc="-100" baseline="0">
                <a:solidFill>
                  <a:schemeClr val="bg1"/>
                </a:solidFill>
                <a:effectLst/>
              </a:defRPr>
            </a:lvl1pPr>
          </a:lstStyle>
          <a:p>
            <a:r>
              <a:rPr lang="fi-FI"/>
              <a:t>Kirjoita esityksen otsikko tähän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143000" y="3962089"/>
            <a:ext cx="6858000" cy="448856"/>
          </a:xfrm>
          <a:effectLst>
            <a:outerShdw blurRad="50800" dist="38100" dir="2700000" algn="tl" rotWithShape="0">
              <a:srgbClr val="000000">
                <a:alpha val="20000"/>
              </a:srgbClr>
            </a:outerShdw>
          </a:effectLst>
        </p:spPr>
        <p:txBody>
          <a:bodyPr>
            <a:normAutofit/>
          </a:bodyPr>
          <a:lstStyle>
            <a:lvl1pPr marL="0" indent="0" algn="ctr">
              <a:buNone/>
              <a:defRPr sz="2400" baseline="0">
                <a:solidFill>
                  <a:schemeClr val="bg1"/>
                </a:solidFill>
                <a:effectLst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fi-FI"/>
              <a:t>Lisätiedot</a:t>
            </a:r>
            <a:endParaRPr lang="en-US"/>
          </a:p>
        </p:txBody>
      </p:sp>
      <p:sp>
        <p:nvSpPr>
          <p:cNvPr id="6" name="Kuvan paikkamerkki 5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8527151" y="4741069"/>
            <a:ext cx="499997" cy="271143"/>
          </a:xfrm>
          <a:blipFill>
            <a:blip r:embed="rId4"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500"/>
            </a:lvl1pPr>
          </a:lstStyle>
          <a:p>
            <a:r>
              <a:rPr lang="fi-FI"/>
              <a:t> 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E75DDFE5-4255-8947-903D-519F57404E0F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AAF2A878-DDDE-6F46-BDE1-A5DAF3700142}" type="datetime1">
              <a:rPr lang="fi-FI" smtClean="0"/>
              <a:t>5.10.2023</a:t>
            </a:fld>
            <a:endParaRPr lang="fi-FI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ECDBC0D4-4F01-154D-9718-3E324451F11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i-FI"/>
              <a:t>© OP Ryhmä / OP-Luottamuksellinen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2180BE51-98B6-1F4C-AF6B-DC8218A80B0F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CFBC310-412D-4841-958B-3949C676B8F0}" type="slidenum">
              <a:rPr lang="fi-FI" smtClean="0"/>
              <a:pPr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4571153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älikansi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3"/>
          <p:cNvSpPr>
            <a:spLocks noGrp="1" noChangeAspect="1"/>
          </p:cNvSpPr>
          <p:nvPr>
            <p:ph type="pic" sz="quarter" idx="12"/>
          </p:nvPr>
        </p:nvSpPr>
        <p:spPr>
          <a:xfrm>
            <a:off x="0" y="0"/>
            <a:ext cx="9144000" cy="5143500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baseline="0">
                <a:solidFill>
                  <a:srgbClr val="D1D2D3"/>
                </a:solidFill>
              </a:defRPr>
            </a:lvl1pPr>
          </a:lstStyle>
          <a:p>
            <a:r>
              <a:rPr lang="fi-FI"/>
              <a:t>Lisää kuva napsauttamalla kuvaketta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7157" y="1250398"/>
            <a:ext cx="4140000" cy="57600"/>
          </a:xfrm>
          <a:custGeom>
            <a:avLst/>
            <a:gdLst>
              <a:gd name="connsiteX0" fmla="*/ 0 w 4140000"/>
              <a:gd name="connsiteY0" fmla="*/ 0 h 2770059"/>
              <a:gd name="connsiteX1" fmla="*/ 4140000 w 4140000"/>
              <a:gd name="connsiteY1" fmla="*/ 0 h 2770059"/>
              <a:gd name="connsiteX2" fmla="*/ 4012736 w 4140000"/>
              <a:gd name="connsiteY2" fmla="*/ 85152 h 2770059"/>
              <a:gd name="connsiteX3" fmla="*/ 0 w 4140000"/>
              <a:gd name="connsiteY3" fmla="*/ 85152 h 2770059"/>
              <a:gd name="connsiteX4" fmla="*/ 0 w 4140000"/>
              <a:gd name="connsiteY4" fmla="*/ 2770059 h 2770059"/>
              <a:gd name="connsiteX5" fmla="*/ 0 w 4140000"/>
              <a:gd name="connsiteY5" fmla="*/ 2770059 h 2770059"/>
              <a:gd name="connsiteX6" fmla="*/ 0 w 4140000"/>
              <a:gd name="connsiteY6" fmla="*/ 0 h 2770059"/>
              <a:gd name="connsiteX0" fmla="*/ 0 w 4140000"/>
              <a:gd name="connsiteY0" fmla="*/ 0 h 2770059"/>
              <a:gd name="connsiteX1" fmla="*/ 4140000 w 4140000"/>
              <a:gd name="connsiteY1" fmla="*/ 0 h 2770059"/>
              <a:gd name="connsiteX2" fmla="*/ 4012736 w 4140000"/>
              <a:gd name="connsiteY2" fmla="*/ 85152 h 2770059"/>
              <a:gd name="connsiteX3" fmla="*/ 0 w 4140000"/>
              <a:gd name="connsiteY3" fmla="*/ 85152 h 2770059"/>
              <a:gd name="connsiteX4" fmla="*/ 0 w 4140000"/>
              <a:gd name="connsiteY4" fmla="*/ 2770059 h 2770059"/>
              <a:gd name="connsiteX5" fmla="*/ 0 w 4140000"/>
              <a:gd name="connsiteY5" fmla="*/ 0 h 2770059"/>
              <a:gd name="connsiteX0" fmla="*/ 0 w 4140000"/>
              <a:gd name="connsiteY0" fmla="*/ 0 h 85152"/>
              <a:gd name="connsiteX1" fmla="*/ 4140000 w 4140000"/>
              <a:gd name="connsiteY1" fmla="*/ 0 h 85152"/>
              <a:gd name="connsiteX2" fmla="*/ 4012736 w 4140000"/>
              <a:gd name="connsiteY2" fmla="*/ 85152 h 85152"/>
              <a:gd name="connsiteX3" fmla="*/ 0 w 4140000"/>
              <a:gd name="connsiteY3" fmla="*/ 85152 h 85152"/>
              <a:gd name="connsiteX4" fmla="*/ 0 w 4140000"/>
              <a:gd name="connsiteY4" fmla="*/ 0 h 85152"/>
              <a:gd name="connsiteX0" fmla="*/ 0 w 4140000"/>
              <a:gd name="connsiteY0" fmla="*/ 0 h 85152"/>
              <a:gd name="connsiteX1" fmla="*/ 4140000 w 4140000"/>
              <a:gd name="connsiteY1" fmla="*/ 0 h 85152"/>
              <a:gd name="connsiteX2" fmla="*/ 4136561 w 4140000"/>
              <a:gd name="connsiteY2" fmla="*/ 85152 h 85152"/>
              <a:gd name="connsiteX3" fmla="*/ 0 w 4140000"/>
              <a:gd name="connsiteY3" fmla="*/ 85152 h 85152"/>
              <a:gd name="connsiteX4" fmla="*/ 0 w 4140000"/>
              <a:gd name="connsiteY4" fmla="*/ 0 h 85152"/>
              <a:gd name="connsiteX0" fmla="*/ 0 w 4140000"/>
              <a:gd name="connsiteY0" fmla="*/ 0 h 85152"/>
              <a:gd name="connsiteX1" fmla="*/ 4140000 w 4140000"/>
              <a:gd name="connsiteY1" fmla="*/ 0 h 85152"/>
              <a:gd name="connsiteX2" fmla="*/ 4138942 w 4140000"/>
              <a:gd name="connsiteY2" fmla="*/ 85152 h 85152"/>
              <a:gd name="connsiteX3" fmla="*/ 0 w 4140000"/>
              <a:gd name="connsiteY3" fmla="*/ 85152 h 85152"/>
              <a:gd name="connsiteX4" fmla="*/ 0 w 4140000"/>
              <a:gd name="connsiteY4" fmla="*/ 0 h 85152"/>
              <a:gd name="connsiteX0" fmla="*/ 0 w 4143724"/>
              <a:gd name="connsiteY0" fmla="*/ 0 h 85152"/>
              <a:gd name="connsiteX1" fmla="*/ 4140000 w 4143724"/>
              <a:gd name="connsiteY1" fmla="*/ 0 h 85152"/>
              <a:gd name="connsiteX2" fmla="*/ 4143704 w 4143724"/>
              <a:gd name="connsiteY2" fmla="*/ 82771 h 85152"/>
              <a:gd name="connsiteX3" fmla="*/ 0 w 4143724"/>
              <a:gd name="connsiteY3" fmla="*/ 85152 h 85152"/>
              <a:gd name="connsiteX4" fmla="*/ 0 w 4143724"/>
              <a:gd name="connsiteY4" fmla="*/ 0 h 85152"/>
              <a:gd name="connsiteX0" fmla="*/ 0 w 4140000"/>
              <a:gd name="connsiteY0" fmla="*/ 0 h 85152"/>
              <a:gd name="connsiteX1" fmla="*/ 4140000 w 4140000"/>
              <a:gd name="connsiteY1" fmla="*/ 0 h 85152"/>
              <a:gd name="connsiteX2" fmla="*/ 4138941 w 4140000"/>
              <a:gd name="connsiteY2" fmla="*/ 82770 h 85152"/>
              <a:gd name="connsiteX3" fmla="*/ 0 w 4140000"/>
              <a:gd name="connsiteY3" fmla="*/ 85152 h 85152"/>
              <a:gd name="connsiteX4" fmla="*/ 0 w 4140000"/>
              <a:gd name="connsiteY4" fmla="*/ 0 h 85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40000" h="85152">
                <a:moveTo>
                  <a:pt x="0" y="0"/>
                </a:moveTo>
                <a:lnTo>
                  <a:pt x="4140000" y="0"/>
                </a:lnTo>
                <a:cubicBezTo>
                  <a:pt x="4139647" y="28384"/>
                  <a:pt x="4139294" y="54386"/>
                  <a:pt x="4138941" y="82770"/>
                </a:cubicBezTo>
                <a:lnTo>
                  <a:pt x="0" y="85152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88900" dist="50800" dir="2700000" algn="tl" rotWithShape="0">
              <a:prstClr val="black">
                <a:alpha val="20000"/>
              </a:prstClr>
            </a:outerShdw>
          </a:effectLst>
        </p:spPr>
        <p:txBody>
          <a:bodyPr lIns="72000" tIns="360000" rIns="72000" bIns="72000" anchor="t">
            <a:noAutofit/>
          </a:bodyPr>
          <a:lstStyle>
            <a:lvl1pPr algn="l">
              <a:defRPr sz="3500">
                <a:solidFill>
                  <a:schemeClr val="bg1"/>
                </a:solidFill>
                <a:effectLst/>
              </a:defRPr>
            </a:lvl1pPr>
          </a:lstStyle>
          <a:p>
            <a:r>
              <a:rPr lang="fi-FI"/>
              <a:t>Välikansi</a:t>
            </a:r>
            <a:endParaRPr lang="en-US"/>
          </a:p>
        </p:txBody>
      </p:sp>
      <p:sp>
        <p:nvSpPr>
          <p:cNvPr id="5" name="Kuvan paikkamerkki 5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8527151" y="4741069"/>
            <a:ext cx="499997" cy="271143"/>
          </a:xfrm>
          <a:blipFill>
            <a:blip r:embed="rId3"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500">
                <a:solidFill>
                  <a:schemeClr val="bg1"/>
                </a:solidFill>
              </a:defRPr>
            </a:lvl1pPr>
          </a:lstStyle>
          <a:p>
            <a:r>
              <a:rPr lang="fi-FI"/>
              <a:t> 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3A0E3352-DB22-764B-9703-9AE755217B0D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C2156569-A27D-8C4A-815F-3661DF8750B4}" type="datetime1">
              <a:rPr lang="fi-FI" smtClean="0"/>
              <a:t>5.10.2023</a:t>
            </a:fld>
            <a:endParaRPr lang="fi-FI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768CC81B-F7B8-7A48-8D33-3B595EFF90F7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i-FI"/>
              <a:t>© OP Ryhmä / OP-Luottamuksellinen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5CE9846-EF1E-8940-9467-E80338582A98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CFBC310-412D-4841-958B-3949C676B8F0}" type="slidenum">
              <a:rPr lang="fi-FI" smtClean="0"/>
              <a:pPr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545959014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Kansilehti omalla kuvalla iso kuvak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43"/>
          <p:cNvSpPr>
            <a:spLocks noGrp="1" noChangeAspect="1"/>
          </p:cNvSpPr>
          <p:nvPr>
            <p:ph type="pic" sz="quarter" idx="12"/>
          </p:nvPr>
        </p:nvSpPr>
        <p:spPr>
          <a:xfrm>
            <a:off x="0" y="0"/>
            <a:ext cx="9144000" cy="5143500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baseline="0">
                <a:solidFill>
                  <a:srgbClr val="D1D2D3"/>
                </a:solidFill>
              </a:defRPr>
            </a:lvl1pPr>
          </a:lstStyle>
          <a:p>
            <a:r>
              <a:rPr lang="fi-FI"/>
              <a:t>Lisää kuva napsauttamalla kuvaketta</a:t>
            </a:r>
            <a:endParaRPr lang="en-US"/>
          </a:p>
        </p:txBody>
      </p:sp>
      <p:sp>
        <p:nvSpPr>
          <p:cNvPr id="8" name="Picture Placeholder 4"/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2934003" y="373064"/>
            <a:ext cx="3275995" cy="3275998"/>
          </a:xfrm>
          <a:noFill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err="1"/>
              <a:t>Liitä</a:t>
            </a:r>
            <a:r>
              <a:rPr lang="en-US"/>
              <a:t> </a:t>
            </a:r>
            <a:r>
              <a:rPr lang="en-US" err="1"/>
              <a:t>iso</a:t>
            </a:r>
            <a:r>
              <a:rPr lang="en-US"/>
              <a:t> </a:t>
            </a:r>
            <a:r>
              <a:rPr lang="en-US" err="1"/>
              <a:t>ikoni</a:t>
            </a:r>
            <a:r>
              <a:rPr lang="en-US"/>
              <a:t> </a:t>
            </a:r>
            <a:r>
              <a:rPr lang="en-US" err="1"/>
              <a:t>tähän</a:t>
            </a:r>
            <a:endParaRPr lang="en-US"/>
          </a:p>
          <a:p>
            <a:r>
              <a:rPr lang="en-US" err="1"/>
              <a:t>Muotoile</a:t>
            </a:r>
            <a:r>
              <a:rPr lang="en-US"/>
              <a:t> </a:t>
            </a:r>
            <a:r>
              <a:rPr lang="en-US" err="1"/>
              <a:t>muotoa</a:t>
            </a:r>
            <a:r>
              <a:rPr lang="en-US"/>
              <a:t> </a:t>
            </a:r>
            <a:r>
              <a:rPr lang="en-US" err="1"/>
              <a:t>toiminnan</a:t>
            </a:r>
            <a:r>
              <a:rPr lang="en-US"/>
              <a:t> </a:t>
            </a:r>
            <a:r>
              <a:rPr lang="en-US" err="1"/>
              <a:t>kautta</a:t>
            </a:r>
            <a:r>
              <a:rPr lang="en-US"/>
              <a:t>, </a:t>
            </a:r>
            <a:r>
              <a:rPr lang="en-US" err="1"/>
              <a:t>valitsemalla</a:t>
            </a:r>
            <a:r>
              <a:rPr lang="en-US"/>
              <a:t> </a:t>
            </a:r>
            <a:r>
              <a:rPr lang="en-US" err="1"/>
              <a:t>kuva</a:t>
            </a:r>
            <a:r>
              <a:rPr lang="en-US"/>
              <a:t>- tai </a:t>
            </a:r>
            <a:r>
              <a:rPr lang="en-US" err="1"/>
              <a:t>pintakuviotäyttö</a:t>
            </a:r>
            <a:endParaRPr lang="en-US"/>
          </a:p>
        </p:txBody>
      </p:sp>
      <p:sp>
        <p:nvSpPr>
          <p:cNvPr id="14" name="Otsikko 1"/>
          <p:cNvSpPr>
            <a:spLocks noGrp="1"/>
          </p:cNvSpPr>
          <p:nvPr>
            <p:ph type="ctrTitle" hasCustomPrompt="1"/>
          </p:nvPr>
        </p:nvSpPr>
        <p:spPr>
          <a:xfrm>
            <a:off x="450851" y="3626804"/>
            <a:ext cx="8242300" cy="788753"/>
          </a:xfrm>
          <a:prstGeom prst="rect">
            <a:avLst/>
          </a:prstGeom>
          <a:effectLst>
            <a:outerShdw blurRad="88900" dist="50800" dir="2700000" algn="tl" rotWithShape="0">
              <a:prstClr val="black">
                <a:alpha val="20000"/>
              </a:prstClr>
            </a:outerShdw>
          </a:effectLst>
        </p:spPr>
        <p:txBody>
          <a:bodyPr>
            <a:noAutofit/>
          </a:bodyPr>
          <a:lstStyle>
            <a:lvl1pPr algn="ctr">
              <a:defRPr sz="3600" b="0" spc="-50">
                <a:solidFill>
                  <a:schemeClr val="bg1"/>
                </a:solidFill>
                <a:effectLst/>
              </a:defRPr>
            </a:lvl1pPr>
          </a:lstStyle>
          <a:p>
            <a:r>
              <a:rPr lang="fi-FI"/>
              <a:t>Kansilehti, kuvalla</a:t>
            </a:r>
          </a:p>
        </p:txBody>
      </p:sp>
      <p:sp>
        <p:nvSpPr>
          <p:cNvPr id="15" name="Alaotsikko 2"/>
          <p:cNvSpPr>
            <a:spLocks noGrp="1"/>
          </p:cNvSpPr>
          <p:nvPr>
            <p:ph type="subTitle" idx="1"/>
          </p:nvPr>
        </p:nvSpPr>
        <p:spPr>
          <a:xfrm>
            <a:off x="451195" y="4443413"/>
            <a:ext cx="8238477" cy="324530"/>
          </a:xfrm>
          <a:prstGeom prst="rect">
            <a:avLst/>
          </a:prstGeom>
          <a:effectLst>
            <a:outerShdw blurRad="88900" dist="50800" dir="2700000" algn="tl" rotWithShape="0">
              <a:prstClr val="black">
                <a:alpha val="11000"/>
              </a:prstClr>
            </a:outerShdw>
          </a:effectLst>
        </p:spPr>
        <p:txBody>
          <a:bodyPr>
            <a:noAutofit/>
          </a:bodyPr>
          <a:lstStyle>
            <a:lvl1pPr marL="0" indent="0" algn="ctr">
              <a:buNone/>
              <a:defRPr sz="2000" spc="-50">
                <a:solidFill>
                  <a:schemeClr val="bg1"/>
                </a:solidFill>
                <a:effectLst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i-FI"/>
              <a:t>Muokkaa alaotsikon perustyyliä napsautt.</a:t>
            </a:r>
          </a:p>
        </p:txBody>
      </p:sp>
      <p:sp>
        <p:nvSpPr>
          <p:cNvPr id="9" name="Kuvan paikkamerkki 5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8527151" y="4741069"/>
            <a:ext cx="499997" cy="271143"/>
          </a:xfrm>
          <a:blipFill>
            <a:blip r:embed="rId3"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500"/>
            </a:lvl1pPr>
          </a:lstStyle>
          <a:p>
            <a:r>
              <a:rPr lang="fi-FI"/>
              <a:t>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A5B647-4969-7940-B476-3668FFCC93AF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fld id="{7371796E-F001-B749-9163-EB24DCF0BEE7}" type="datetime1">
              <a:rPr lang="fi-FI" smtClean="0"/>
              <a:t>5.10.2023</a:t>
            </a:fld>
            <a:endParaRPr lang="fi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6B944D-00B3-4740-83EB-31A95E6BAA02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i-FI"/>
              <a:t>© OP Ryhmä / OP-Luottamuksellinen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4C1A91-79DA-CA4D-8D70-E143BB38D093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2CFBC310-412D-4841-958B-3949C676B8F0}" type="slidenum">
              <a:rPr lang="fi-FI" smtClean="0"/>
              <a:pPr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489635069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Otsikkodia_omalla kuvalla_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43"/>
          <p:cNvSpPr>
            <a:spLocks noGrp="1" noChangeAspect="1"/>
          </p:cNvSpPr>
          <p:nvPr>
            <p:ph type="pic" sz="quarter" idx="12"/>
          </p:nvPr>
        </p:nvSpPr>
        <p:spPr>
          <a:xfrm>
            <a:off x="0" y="0"/>
            <a:ext cx="9144000" cy="5143500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baseline="0">
                <a:solidFill>
                  <a:srgbClr val="D1D2D3"/>
                </a:solidFill>
              </a:defRPr>
            </a:lvl1pPr>
          </a:lstStyle>
          <a:p>
            <a:r>
              <a:rPr lang="fi-FI"/>
              <a:t>Lisää kuva napsauttamalla kuvaketta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74815"/>
            <a:ext cx="6858000" cy="1413761"/>
          </a:xfrm>
          <a:effectLst>
            <a:outerShdw blurRad="88900" dist="50800" dir="2700000" algn="tl" rotWithShape="0">
              <a:prstClr val="black">
                <a:alpha val="20000"/>
              </a:prstClr>
            </a:outerShdw>
          </a:effectLst>
        </p:spPr>
        <p:txBody>
          <a:bodyPr anchor="b">
            <a:noAutofit/>
          </a:bodyPr>
          <a:lstStyle>
            <a:lvl1pPr algn="ctr">
              <a:defRPr sz="4000" spc="-100" baseline="0">
                <a:solidFill>
                  <a:schemeClr val="bg1"/>
                </a:solidFill>
                <a:effectLst/>
              </a:defRPr>
            </a:lvl1pPr>
          </a:lstStyle>
          <a:p>
            <a:r>
              <a:rPr lang="fi-FI"/>
              <a:t>Muokkaa ots. perustyyl. napsautt.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92544"/>
            <a:ext cx="6858000" cy="443816"/>
          </a:xfrm>
          <a:effectLst>
            <a:outerShdw blurRad="88900" dist="50800" dir="2700000" algn="tl" rotWithShape="0">
              <a:prstClr val="black">
                <a:alpha val="20000"/>
              </a:prstClr>
            </a:outerShdw>
          </a:effectLst>
        </p:spPr>
        <p:txBody>
          <a:bodyPr>
            <a:noAutofit/>
          </a:bodyPr>
          <a:lstStyle>
            <a:lvl1pPr marL="0" indent="0" algn="ctr">
              <a:buNone/>
              <a:defRPr sz="2400" spc="-50">
                <a:solidFill>
                  <a:schemeClr val="bg1"/>
                </a:solidFill>
                <a:effectLst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fi-FI"/>
              <a:t>Muokkaa alaotsikon perustyyliä napsautt.</a:t>
            </a:r>
            <a:endParaRPr lang="en-US"/>
          </a:p>
        </p:txBody>
      </p:sp>
      <p:sp>
        <p:nvSpPr>
          <p:cNvPr id="6" name="Kuvan paikkamerkki 5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8527151" y="4741069"/>
            <a:ext cx="499997" cy="271143"/>
          </a:xfrm>
          <a:blipFill>
            <a:blip r:embed="rId3"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500"/>
            </a:lvl1pPr>
          </a:lstStyle>
          <a:p>
            <a:r>
              <a:rPr lang="fi-FI"/>
              <a:t> 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D8DC041F-6680-3847-BA54-D7D3CB187AF2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CA1A89F4-CA9A-3046-8A16-4E3B7B7BF3CD}" type="datetime1">
              <a:rPr lang="fi-FI" smtClean="0"/>
              <a:t>5.10.2023</a:t>
            </a:fld>
            <a:endParaRPr lang="fi-FI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68DFADDD-E752-AA4A-90C6-DEC3188F6D2F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i-FI"/>
              <a:t>© OP Ryhmä / OP-Luottamuksellinen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47FFBFFB-6083-BA48-8C12-5FCC56B6509E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CFBC310-412D-4841-958B-3949C676B8F0}" type="slidenum">
              <a:rPr lang="fi-FI" smtClean="0"/>
              <a:pPr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205411503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Otsikkodia_omalla kuvalla_Log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43"/>
          <p:cNvSpPr>
            <a:spLocks noGrp="1" noChangeAspect="1"/>
          </p:cNvSpPr>
          <p:nvPr>
            <p:ph type="pic" sz="quarter" idx="12"/>
          </p:nvPr>
        </p:nvSpPr>
        <p:spPr>
          <a:xfrm>
            <a:off x="0" y="0"/>
            <a:ext cx="9144000" cy="5143500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baseline="0">
                <a:solidFill>
                  <a:srgbClr val="D1D2D3"/>
                </a:solidFill>
              </a:defRPr>
            </a:lvl1pPr>
          </a:lstStyle>
          <a:p>
            <a:r>
              <a:rPr lang="fi-FI"/>
              <a:t>Lisää kuva napsauttamalla kuvaketta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708150"/>
            <a:ext cx="6858000" cy="1413761"/>
          </a:xfrm>
          <a:effectLst>
            <a:outerShdw blurRad="88900" dist="50800" dir="2700000" algn="tl" rotWithShape="0">
              <a:prstClr val="black">
                <a:alpha val="20000"/>
              </a:prstClr>
            </a:outerShdw>
          </a:effectLst>
        </p:spPr>
        <p:txBody>
          <a:bodyPr anchor="ctr">
            <a:noAutofit/>
          </a:bodyPr>
          <a:lstStyle>
            <a:lvl1pPr algn="ctr">
              <a:defRPr sz="4000" spc="-100" baseline="0">
                <a:solidFill>
                  <a:schemeClr val="bg1"/>
                </a:solidFill>
                <a:effectLst/>
              </a:defRPr>
            </a:lvl1pPr>
          </a:lstStyle>
          <a:p>
            <a:r>
              <a:rPr lang="fi-FI"/>
              <a:t>Muokkaa ots. perustyyl. napsautt.</a:t>
            </a:r>
            <a:endParaRPr lang="en-US"/>
          </a:p>
        </p:txBody>
      </p:sp>
      <p:sp>
        <p:nvSpPr>
          <p:cNvPr id="6" name="Kuvan paikkamerkki 5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8527151" y="4741069"/>
            <a:ext cx="499997" cy="271143"/>
          </a:xfrm>
          <a:blipFill>
            <a:blip r:embed="rId3"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500"/>
            </a:lvl1pPr>
          </a:lstStyle>
          <a:p>
            <a:r>
              <a:rPr lang="fi-FI"/>
              <a:t> 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7C759FEF-08DC-D04B-A2B6-38A2D3720A45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4CB45780-FFFC-5848-8254-EF7792035CFD}" type="datetime1">
              <a:rPr lang="fi-FI" smtClean="0"/>
              <a:t>5.10.2023</a:t>
            </a:fld>
            <a:endParaRPr lang="fi-FI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4064DE3-6953-9446-9262-64D8AB4F3AA0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i-FI"/>
              <a:t>© OP Ryhmä / OP-Luottamuksellinen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0E20EDAF-91F5-1D45-86E1-460CADC793F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CFBC310-412D-4841-958B-3949C676B8F0}" type="slidenum">
              <a:rPr lang="fi-FI" smtClean="0"/>
              <a:pPr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3704542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eljä sisältökohdet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10754" y="207819"/>
            <a:ext cx="8011454" cy="969680"/>
          </a:xfrm>
        </p:spPr>
        <p:txBody>
          <a:bodyPr/>
          <a:lstStyle/>
          <a:p>
            <a:r>
              <a:rPr lang="fi-FI"/>
              <a:t>Muokkaa ots. perustyyl. napsautt.</a:t>
            </a:r>
            <a:endParaRPr lang="en-US"/>
          </a:p>
        </p:txBody>
      </p:sp>
      <p:sp>
        <p:nvSpPr>
          <p:cNvPr id="13" name="Content Placeholder 2"/>
          <p:cNvSpPr>
            <a:spLocks noGrp="1"/>
          </p:cNvSpPr>
          <p:nvPr>
            <p:ph sz="half" idx="1"/>
          </p:nvPr>
        </p:nvSpPr>
        <p:spPr>
          <a:xfrm>
            <a:off x="510754" y="1245772"/>
            <a:ext cx="3960000" cy="1656000"/>
          </a:xfrm>
        </p:spPr>
        <p:txBody>
          <a:bodyPr>
            <a:noAutofit/>
          </a:bodyPr>
          <a:lstStyle/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US"/>
          </a:p>
        </p:txBody>
      </p:sp>
      <p:sp>
        <p:nvSpPr>
          <p:cNvPr id="14" name="Content Placeholder 3"/>
          <p:cNvSpPr>
            <a:spLocks noGrp="1"/>
          </p:cNvSpPr>
          <p:nvPr>
            <p:ph sz="half" idx="2"/>
          </p:nvPr>
        </p:nvSpPr>
        <p:spPr>
          <a:xfrm>
            <a:off x="4562475" y="1245772"/>
            <a:ext cx="3960000" cy="1656000"/>
          </a:xfrm>
        </p:spPr>
        <p:txBody>
          <a:bodyPr>
            <a:noAutofit/>
          </a:bodyPr>
          <a:lstStyle/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US"/>
          </a:p>
        </p:txBody>
      </p:sp>
      <p:sp>
        <p:nvSpPr>
          <p:cNvPr id="15" name="Content Placeholder 2"/>
          <p:cNvSpPr>
            <a:spLocks noGrp="1"/>
          </p:cNvSpPr>
          <p:nvPr>
            <p:ph sz="half" idx="13"/>
          </p:nvPr>
        </p:nvSpPr>
        <p:spPr>
          <a:xfrm>
            <a:off x="510754" y="2962106"/>
            <a:ext cx="3960000" cy="1656000"/>
          </a:xfrm>
        </p:spPr>
        <p:txBody>
          <a:bodyPr>
            <a:noAutofit/>
          </a:bodyPr>
          <a:lstStyle/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US"/>
          </a:p>
        </p:txBody>
      </p:sp>
      <p:sp>
        <p:nvSpPr>
          <p:cNvPr id="16" name="Content Placeholder 3"/>
          <p:cNvSpPr>
            <a:spLocks noGrp="1"/>
          </p:cNvSpPr>
          <p:nvPr>
            <p:ph sz="half" idx="14"/>
          </p:nvPr>
        </p:nvSpPr>
        <p:spPr>
          <a:xfrm>
            <a:off x="4562475" y="2962106"/>
            <a:ext cx="3960000" cy="1656000"/>
          </a:xfrm>
        </p:spPr>
        <p:txBody>
          <a:bodyPr>
            <a:noAutofit/>
          </a:bodyPr>
          <a:lstStyle/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FC69F95-D0AB-634C-8CAA-F13400F4CE22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7444515" y="4767263"/>
            <a:ext cx="742950" cy="235633"/>
          </a:xfrm>
          <a:prstGeom prst="rect">
            <a:avLst/>
          </a:prstGeom>
        </p:spPr>
        <p:txBody>
          <a:bodyPr/>
          <a:lstStyle/>
          <a:p>
            <a:fld id="{BB03FB70-94BD-2B41-8254-26B3F0A9F2B4}" type="datetime1">
              <a:rPr lang="fi-FI" smtClean="0"/>
              <a:t>5.10.2023</a:t>
            </a:fld>
            <a:endParaRPr lang="fi-FI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B3FD55E-F9DC-6444-B5D9-9E311077AD0F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fi-FI"/>
              <a:t>© OP Ryhmä / OP-Luottamuksellinen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6A84A3-8FCD-4D4D-8913-33F088B2259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CFBC310-412D-4841-958B-3949C676B8F0}" type="slidenum">
              <a:rPr lang="fi-FI" smtClean="0"/>
              <a:pPr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6029906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ailu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/>
          <p:cNvSpPr>
            <a:spLocks noGrp="1"/>
          </p:cNvSpPr>
          <p:nvPr>
            <p:ph type="body" idx="1"/>
          </p:nvPr>
        </p:nvSpPr>
        <p:spPr>
          <a:xfrm>
            <a:off x="510755" y="1245772"/>
            <a:ext cx="3960000" cy="617934"/>
          </a:xfrm>
        </p:spPr>
        <p:txBody>
          <a:bodyPr anchor="b">
            <a:noAutofit/>
          </a:bodyPr>
          <a:lstStyle>
            <a:lvl1pPr marL="0" indent="0">
              <a:buNone/>
              <a:defRPr sz="18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fi-FI"/>
              <a:t>Muokkaa tekstin perustyylejä napsauttamalla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half" idx="2"/>
          </p:nvPr>
        </p:nvSpPr>
        <p:spPr>
          <a:xfrm>
            <a:off x="510755" y="1874452"/>
            <a:ext cx="3960000" cy="2763441"/>
          </a:xfrm>
        </p:spPr>
        <p:txBody>
          <a:bodyPr>
            <a:noAutofit/>
          </a:bodyPr>
          <a:lstStyle/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US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1199" y="1245772"/>
            <a:ext cx="3960000" cy="617934"/>
          </a:xfrm>
        </p:spPr>
        <p:txBody>
          <a:bodyPr anchor="b">
            <a:noAutofit/>
          </a:bodyPr>
          <a:lstStyle>
            <a:lvl1pPr marL="0" indent="0">
              <a:buNone/>
              <a:defRPr sz="18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fi-FI"/>
              <a:t>Muokkaa tekstin perustyylejä napsauttamalla</a:t>
            </a:r>
          </a:p>
        </p:txBody>
      </p:sp>
      <p:sp>
        <p:nvSpPr>
          <p:cNvPr id="14" name="Content Placeholder 5"/>
          <p:cNvSpPr>
            <a:spLocks noGrp="1"/>
          </p:cNvSpPr>
          <p:nvPr>
            <p:ph sz="quarter" idx="4"/>
          </p:nvPr>
        </p:nvSpPr>
        <p:spPr>
          <a:xfrm>
            <a:off x="4561199" y="1874452"/>
            <a:ext cx="3960000" cy="2763441"/>
          </a:xfrm>
        </p:spPr>
        <p:txBody>
          <a:bodyPr>
            <a:noAutofit/>
          </a:bodyPr>
          <a:lstStyle/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US"/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510754" y="207819"/>
            <a:ext cx="8011454" cy="969680"/>
          </a:xfrm>
        </p:spPr>
        <p:txBody>
          <a:bodyPr/>
          <a:lstStyle/>
          <a:p>
            <a:r>
              <a:rPr lang="fi-FI"/>
              <a:t>Muokkaa ots. perustyyl. napsautt.</a:t>
            </a:r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0DA9696-E0D1-A948-A10C-7A69C02396B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444515" y="4767263"/>
            <a:ext cx="742950" cy="235633"/>
          </a:xfrm>
          <a:prstGeom prst="rect">
            <a:avLst/>
          </a:prstGeom>
        </p:spPr>
        <p:txBody>
          <a:bodyPr/>
          <a:lstStyle/>
          <a:p>
            <a:fld id="{AC174CCA-0528-3D41-8C41-FC4D592D8869}" type="datetime1">
              <a:rPr lang="fi-FI" smtClean="0"/>
              <a:t>5.10.2023</a:t>
            </a:fld>
            <a:endParaRPr lang="fi-FI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00062D0-3E57-624D-B0ED-1C30058745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© OP Ryhmä / OP-Luottamuksellinen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B49E3F-C371-1D47-9C66-AC7EB008D4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BC310-412D-4841-958B-3949C676B8F0}" type="slidenum">
              <a:rPr lang="fi-FI" smtClean="0"/>
              <a:pPr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4453326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48.xml"/><Relationship Id="rId18" Type="http://schemas.openxmlformats.org/officeDocument/2006/relationships/slideLayout" Target="../slideLayouts/slideLayout53.xml"/><Relationship Id="rId26" Type="http://schemas.openxmlformats.org/officeDocument/2006/relationships/slideLayout" Target="../slideLayouts/slideLayout61.xml"/><Relationship Id="rId39" Type="http://schemas.openxmlformats.org/officeDocument/2006/relationships/slideLayout" Target="../slideLayouts/slideLayout74.xml"/><Relationship Id="rId21" Type="http://schemas.openxmlformats.org/officeDocument/2006/relationships/slideLayout" Target="../slideLayouts/slideLayout56.xml"/><Relationship Id="rId34" Type="http://schemas.openxmlformats.org/officeDocument/2006/relationships/slideLayout" Target="../slideLayouts/slideLayout69.xml"/><Relationship Id="rId7" Type="http://schemas.openxmlformats.org/officeDocument/2006/relationships/slideLayout" Target="../slideLayouts/slideLayout42.xml"/><Relationship Id="rId2" Type="http://schemas.openxmlformats.org/officeDocument/2006/relationships/slideLayout" Target="../slideLayouts/slideLayout37.xml"/><Relationship Id="rId16" Type="http://schemas.openxmlformats.org/officeDocument/2006/relationships/slideLayout" Target="../slideLayouts/slideLayout51.xml"/><Relationship Id="rId20" Type="http://schemas.openxmlformats.org/officeDocument/2006/relationships/slideLayout" Target="../slideLayouts/slideLayout55.xml"/><Relationship Id="rId29" Type="http://schemas.openxmlformats.org/officeDocument/2006/relationships/slideLayout" Target="../slideLayouts/slideLayout64.xml"/><Relationship Id="rId41" Type="http://schemas.openxmlformats.org/officeDocument/2006/relationships/image" Target="../media/image1.png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24" Type="http://schemas.openxmlformats.org/officeDocument/2006/relationships/slideLayout" Target="../slideLayouts/slideLayout59.xml"/><Relationship Id="rId32" Type="http://schemas.openxmlformats.org/officeDocument/2006/relationships/slideLayout" Target="../slideLayouts/slideLayout67.xml"/><Relationship Id="rId37" Type="http://schemas.openxmlformats.org/officeDocument/2006/relationships/slideLayout" Target="../slideLayouts/slideLayout72.xml"/><Relationship Id="rId40" Type="http://schemas.openxmlformats.org/officeDocument/2006/relationships/theme" Target="../theme/theme2.xml"/><Relationship Id="rId5" Type="http://schemas.openxmlformats.org/officeDocument/2006/relationships/slideLayout" Target="../slideLayouts/slideLayout40.xml"/><Relationship Id="rId15" Type="http://schemas.openxmlformats.org/officeDocument/2006/relationships/slideLayout" Target="../slideLayouts/slideLayout50.xml"/><Relationship Id="rId23" Type="http://schemas.openxmlformats.org/officeDocument/2006/relationships/slideLayout" Target="../slideLayouts/slideLayout58.xml"/><Relationship Id="rId28" Type="http://schemas.openxmlformats.org/officeDocument/2006/relationships/slideLayout" Target="../slideLayouts/slideLayout63.xml"/><Relationship Id="rId36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45.xml"/><Relationship Id="rId19" Type="http://schemas.openxmlformats.org/officeDocument/2006/relationships/slideLayout" Target="../slideLayouts/slideLayout54.xml"/><Relationship Id="rId31" Type="http://schemas.openxmlformats.org/officeDocument/2006/relationships/slideLayout" Target="../slideLayouts/slideLayout66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Relationship Id="rId14" Type="http://schemas.openxmlformats.org/officeDocument/2006/relationships/slideLayout" Target="../slideLayouts/slideLayout49.xml"/><Relationship Id="rId22" Type="http://schemas.openxmlformats.org/officeDocument/2006/relationships/slideLayout" Target="../slideLayouts/slideLayout57.xml"/><Relationship Id="rId27" Type="http://schemas.openxmlformats.org/officeDocument/2006/relationships/slideLayout" Target="../slideLayouts/slideLayout62.xml"/><Relationship Id="rId30" Type="http://schemas.openxmlformats.org/officeDocument/2006/relationships/slideLayout" Target="../slideLayouts/slideLayout65.xml"/><Relationship Id="rId35" Type="http://schemas.openxmlformats.org/officeDocument/2006/relationships/slideLayout" Target="../slideLayouts/slideLayout70.xml"/><Relationship Id="rId8" Type="http://schemas.openxmlformats.org/officeDocument/2006/relationships/slideLayout" Target="../slideLayouts/slideLayout43.xml"/><Relationship Id="rId3" Type="http://schemas.openxmlformats.org/officeDocument/2006/relationships/slideLayout" Target="../slideLayouts/slideLayout38.xml"/><Relationship Id="rId12" Type="http://schemas.openxmlformats.org/officeDocument/2006/relationships/slideLayout" Target="../slideLayouts/slideLayout47.xml"/><Relationship Id="rId17" Type="http://schemas.openxmlformats.org/officeDocument/2006/relationships/slideLayout" Target="../slideLayouts/slideLayout52.xml"/><Relationship Id="rId25" Type="http://schemas.openxmlformats.org/officeDocument/2006/relationships/slideLayout" Target="../slideLayouts/slideLayout60.xml"/><Relationship Id="rId33" Type="http://schemas.openxmlformats.org/officeDocument/2006/relationships/slideLayout" Target="../slideLayouts/slideLayout68.xml"/><Relationship Id="rId38" Type="http://schemas.openxmlformats.org/officeDocument/2006/relationships/slideLayout" Target="../slideLayouts/slideLayout7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10753" y="209847"/>
            <a:ext cx="8022059" cy="96968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fi-FI"/>
              <a:t>Muokkaa </a:t>
            </a:r>
            <a:r>
              <a:rPr lang="fi-FI" err="1"/>
              <a:t>perustyyl</a:t>
            </a:r>
            <a:r>
              <a:rPr lang="fi-FI"/>
              <a:t>. </a:t>
            </a:r>
            <a:r>
              <a:rPr lang="fi-FI" err="1"/>
              <a:t>napsautt</a:t>
            </a:r>
            <a:r>
              <a:rPr lang="fi-FI"/>
              <a:t>.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0754" y="1224820"/>
            <a:ext cx="8022058" cy="340183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</a:p>
          <a:p>
            <a:pPr lvl="5"/>
            <a:r>
              <a:rPr lang="fi-FI"/>
              <a:t>6</a:t>
            </a:r>
          </a:p>
          <a:p>
            <a:pPr lvl="6"/>
            <a:r>
              <a:rPr lang="fi-FI"/>
              <a:t>7</a:t>
            </a:r>
          </a:p>
          <a:p>
            <a:pPr lvl="7"/>
            <a:r>
              <a:rPr lang="fi-FI"/>
              <a:t>8</a:t>
            </a:r>
          </a:p>
          <a:p>
            <a:pPr lvl="8"/>
            <a:r>
              <a:rPr lang="fi-FI"/>
              <a:t>9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319398" y="4767263"/>
            <a:ext cx="742950" cy="2356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spc="-50" baseline="0">
                <a:solidFill>
                  <a:schemeClr val="tx1"/>
                </a:solidFill>
                <a:latin typeface="OP Chevin Pro Light" panose="020F0303030000060003" pitchFamily="34" charset="0"/>
              </a:defRPr>
            </a:lvl1pPr>
          </a:lstStyle>
          <a:p>
            <a:fld id="{5C39DB70-7AB9-AB40-A2EB-2DFC34A6044F}" type="datetime1">
              <a:rPr lang="fi-FI" smtClean="0"/>
              <a:pPr/>
              <a:t>5.10.2023</a:t>
            </a:fld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069" y="4767263"/>
            <a:ext cx="7058446" cy="2356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spc="-10" baseline="0">
                <a:solidFill>
                  <a:schemeClr val="tx1"/>
                </a:solidFill>
                <a:latin typeface="OP Chevin Pro Light" panose="020F0303030000060003" pitchFamily="34" charset="0"/>
              </a:defRPr>
            </a:lvl1pPr>
          </a:lstStyle>
          <a:p>
            <a:r>
              <a:rPr lang="fi-FI"/>
              <a:t>© OP Ryhmä / OP-Luottamuksellinen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50300" y="0"/>
            <a:ext cx="393700" cy="238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  <a:latin typeface="OP Chevin Pro Light" panose="020F0303030000060003" pitchFamily="34" charset="0"/>
              </a:defRPr>
            </a:lvl1pPr>
          </a:lstStyle>
          <a:p>
            <a:fld id="{2CFBC310-412D-4841-958B-3949C676B8F0}" type="slidenum">
              <a:rPr lang="fi-FI" smtClean="0"/>
              <a:pPr/>
              <a:t>‹#›</a:t>
            </a:fld>
            <a:endParaRPr lang="fi-FI"/>
          </a:p>
        </p:txBody>
      </p:sp>
      <p:pic>
        <p:nvPicPr>
          <p:cNvPr id="16" name="Kuva 15" descr="OP Ryhmän logo">
            <a:extLst>
              <a:ext uri="{FF2B5EF4-FFF2-40B4-BE49-F238E27FC236}">
                <a16:creationId xmlns:a16="http://schemas.microsoft.com/office/drawing/2014/main" id="{6D37D49B-E98F-B849-8B8E-7786712E12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62348" y="4738852"/>
            <a:ext cx="964800" cy="273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2814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7" r:id="rId1"/>
    <p:sldLayoutId id="2147483958" r:id="rId2"/>
    <p:sldLayoutId id="2147483959" r:id="rId3"/>
    <p:sldLayoutId id="2147483960" r:id="rId4"/>
    <p:sldLayoutId id="2147483961" r:id="rId5"/>
    <p:sldLayoutId id="2147483962" r:id="rId6"/>
    <p:sldLayoutId id="2147483963" r:id="rId7"/>
    <p:sldLayoutId id="2147483964" r:id="rId8"/>
    <p:sldLayoutId id="2147483965" r:id="rId9"/>
    <p:sldLayoutId id="2147483966" r:id="rId10"/>
    <p:sldLayoutId id="2147483967" r:id="rId11"/>
    <p:sldLayoutId id="2147483968" r:id="rId12"/>
    <p:sldLayoutId id="2147483969" r:id="rId13"/>
    <p:sldLayoutId id="2147483970" r:id="rId14"/>
    <p:sldLayoutId id="2147483971" r:id="rId15"/>
    <p:sldLayoutId id="2147483972" r:id="rId16"/>
    <p:sldLayoutId id="2147483973" r:id="rId17"/>
    <p:sldLayoutId id="2147483974" r:id="rId18"/>
    <p:sldLayoutId id="2147483975" r:id="rId19"/>
    <p:sldLayoutId id="2147483976" r:id="rId20"/>
    <p:sldLayoutId id="2147483977" r:id="rId21"/>
    <p:sldLayoutId id="2147483978" r:id="rId22"/>
    <p:sldLayoutId id="2147483979" r:id="rId23"/>
    <p:sldLayoutId id="2147483980" r:id="rId24"/>
    <p:sldLayoutId id="2147483981" r:id="rId25"/>
    <p:sldLayoutId id="2147483982" r:id="rId26"/>
    <p:sldLayoutId id="2147483983" r:id="rId27"/>
    <p:sldLayoutId id="2147483984" r:id="rId28"/>
    <p:sldLayoutId id="2147483985" r:id="rId29"/>
    <p:sldLayoutId id="2147483986" r:id="rId30"/>
    <p:sldLayoutId id="2147483988" r:id="rId31"/>
    <p:sldLayoutId id="2147483989" r:id="rId32"/>
    <p:sldLayoutId id="2147483990" r:id="rId33"/>
    <p:sldLayoutId id="2147483991" r:id="rId34"/>
    <p:sldLayoutId id="2147483992" r:id="rId35"/>
  </p:sldLayoutIdLst>
  <p:hf sldNum="0"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200" kern="1200" spc="-50" baseline="0">
          <a:solidFill>
            <a:schemeClr val="tx1"/>
          </a:solidFill>
          <a:latin typeface="OP Chevin Pro Light" panose="020F0303030000060003" pitchFamily="34" charset="0"/>
          <a:ea typeface="+mj-ea"/>
          <a:cs typeface="+mj-cs"/>
        </a:defRPr>
      </a:lvl1pPr>
    </p:titleStyle>
    <p:bodyStyle>
      <a:lvl1pPr marL="269875" indent="-269875" algn="l" defTabSz="685800" rtl="0" eaLnBrk="1" latinLnBrk="0" hangingPunct="1">
        <a:lnSpc>
          <a:spcPct val="90000"/>
        </a:lnSpc>
        <a:spcBef>
          <a:spcPts val="750"/>
        </a:spcBef>
        <a:buClr>
          <a:schemeClr val="accent1"/>
        </a:buClr>
        <a:buFont typeface="Arial" panose="020B0604020202020204" pitchFamily="34" charset="0"/>
        <a:buChar char="•"/>
        <a:defRPr sz="1800" kern="1200" spc="-50" baseline="0">
          <a:solidFill>
            <a:schemeClr val="tx1"/>
          </a:solidFill>
          <a:latin typeface="OP Chevin Pro Light" panose="020F0303030000060003" pitchFamily="34" charset="0"/>
          <a:ea typeface="+mn-ea"/>
          <a:cs typeface="+mn-cs"/>
        </a:defRPr>
      </a:lvl1pPr>
      <a:lvl2pPr marL="539750" indent="-269875" algn="l" defTabSz="685800" rtl="0" eaLnBrk="1" latinLnBrk="0" hangingPunct="1">
        <a:lnSpc>
          <a:spcPct val="90000"/>
        </a:lnSpc>
        <a:spcBef>
          <a:spcPts val="375"/>
        </a:spcBef>
        <a:buClr>
          <a:schemeClr val="accent1"/>
        </a:buClr>
        <a:buFont typeface="Arial" panose="020B0604020202020204" pitchFamily="34" charset="0"/>
        <a:buChar char="•"/>
        <a:defRPr sz="1800" kern="1200" spc="-50" baseline="0">
          <a:solidFill>
            <a:schemeClr val="tx1"/>
          </a:solidFill>
          <a:latin typeface="OP Chevin Pro Light" panose="020F0303030000060003" pitchFamily="34" charset="0"/>
          <a:ea typeface="+mn-ea"/>
          <a:cs typeface="+mn-cs"/>
        </a:defRPr>
      </a:lvl2pPr>
      <a:lvl3pPr marL="806450" indent="-266700" algn="l" defTabSz="685800" rtl="0" eaLnBrk="1" latinLnBrk="0" hangingPunct="1">
        <a:lnSpc>
          <a:spcPct val="90000"/>
        </a:lnSpc>
        <a:spcBef>
          <a:spcPts val="375"/>
        </a:spcBef>
        <a:buClr>
          <a:schemeClr val="accent1"/>
        </a:buClr>
        <a:buFont typeface="Arial" panose="020B0604020202020204" pitchFamily="34" charset="0"/>
        <a:buChar char="•"/>
        <a:defRPr sz="1800" kern="1200" spc="-50" baseline="0">
          <a:solidFill>
            <a:schemeClr val="tx1"/>
          </a:solidFill>
          <a:latin typeface="OP Chevin Pro Light" panose="020F0303030000060003" pitchFamily="34" charset="0"/>
          <a:ea typeface="+mn-ea"/>
          <a:cs typeface="+mn-cs"/>
        </a:defRPr>
      </a:lvl3pPr>
      <a:lvl4pPr marL="1079500" indent="-273050" algn="l" defTabSz="685800" rtl="0" eaLnBrk="1" latinLnBrk="0" hangingPunct="1">
        <a:lnSpc>
          <a:spcPct val="90000"/>
        </a:lnSpc>
        <a:spcBef>
          <a:spcPts val="375"/>
        </a:spcBef>
        <a:buClr>
          <a:schemeClr val="accent1"/>
        </a:buClr>
        <a:buFont typeface="Arial" panose="020B0604020202020204" pitchFamily="34" charset="0"/>
        <a:buChar char="•"/>
        <a:defRPr sz="1800" kern="1200" spc="-50" baseline="0">
          <a:solidFill>
            <a:schemeClr val="tx1"/>
          </a:solidFill>
          <a:latin typeface="OP Chevin Pro Light" panose="020F0303030000060003" pitchFamily="34" charset="0"/>
          <a:ea typeface="+mn-ea"/>
          <a:cs typeface="+mn-cs"/>
        </a:defRPr>
      </a:lvl4pPr>
      <a:lvl5pPr marL="1346200" indent="-266700" algn="l" defTabSz="685800" rtl="0" eaLnBrk="1" latinLnBrk="0" hangingPunct="1">
        <a:lnSpc>
          <a:spcPct val="90000"/>
        </a:lnSpc>
        <a:spcBef>
          <a:spcPts val="375"/>
        </a:spcBef>
        <a:buClr>
          <a:schemeClr val="accent1"/>
        </a:buClr>
        <a:buFont typeface="Arial" panose="020B0604020202020204" pitchFamily="34" charset="0"/>
        <a:buChar char="•"/>
        <a:defRPr sz="1800" kern="1200" spc="-50" baseline="0">
          <a:solidFill>
            <a:schemeClr val="tx1"/>
          </a:solidFill>
          <a:latin typeface="OP Chevin Pro Light" panose="020F0303030000060003" pitchFamily="34" charset="0"/>
          <a:ea typeface="+mn-ea"/>
          <a:cs typeface="+mn-cs"/>
        </a:defRPr>
      </a:lvl5pPr>
      <a:lvl6pPr marL="1612900" indent="-266700" algn="l" defTabSz="685800" rtl="0" eaLnBrk="1" latinLnBrk="0" hangingPunct="1">
        <a:lnSpc>
          <a:spcPct val="90000"/>
        </a:lnSpc>
        <a:spcBef>
          <a:spcPts val="375"/>
        </a:spcBef>
        <a:buClr>
          <a:schemeClr val="accent1"/>
        </a:buClr>
        <a:buFont typeface="Arial" panose="020B0604020202020204" pitchFamily="34" charset="0"/>
        <a:buChar char="•"/>
        <a:defRPr sz="1800" kern="1200" spc="-50" baseline="0">
          <a:solidFill>
            <a:schemeClr val="tx1"/>
          </a:solidFill>
          <a:latin typeface="OP Chevin Pro Light" panose="020F0303030000060003" pitchFamily="34" charset="0"/>
          <a:ea typeface="+mn-ea"/>
          <a:cs typeface="+mn-cs"/>
        </a:defRPr>
      </a:lvl6pPr>
      <a:lvl7pPr marL="1885950" indent="-273050" algn="l" defTabSz="685800" rtl="0" eaLnBrk="1" latinLnBrk="0" hangingPunct="1">
        <a:lnSpc>
          <a:spcPct val="90000"/>
        </a:lnSpc>
        <a:spcBef>
          <a:spcPts val="375"/>
        </a:spcBef>
        <a:buClr>
          <a:schemeClr val="accent1"/>
        </a:buClr>
        <a:buFont typeface="Arial" panose="020B0604020202020204" pitchFamily="34" charset="0"/>
        <a:buChar char="•"/>
        <a:defRPr sz="1800" kern="1200" spc="-50" baseline="0">
          <a:solidFill>
            <a:schemeClr val="tx1"/>
          </a:solidFill>
          <a:latin typeface="OP Chevin Pro Light" panose="020F0303030000060003" pitchFamily="34" charset="0"/>
          <a:ea typeface="+mn-ea"/>
          <a:cs typeface="+mn-cs"/>
        </a:defRPr>
      </a:lvl7pPr>
      <a:lvl8pPr marL="2152650" indent="-266700" algn="l" defTabSz="685800" rtl="0" eaLnBrk="1" latinLnBrk="0" hangingPunct="1">
        <a:lnSpc>
          <a:spcPct val="90000"/>
        </a:lnSpc>
        <a:spcBef>
          <a:spcPts val="375"/>
        </a:spcBef>
        <a:buClr>
          <a:schemeClr val="accent1"/>
        </a:buClr>
        <a:buFont typeface="Arial" panose="020B0604020202020204" pitchFamily="34" charset="0"/>
        <a:buChar char="•"/>
        <a:defRPr sz="1800" kern="1200" spc="-50" baseline="0">
          <a:solidFill>
            <a:schemeClr val="tx1"/>
          </a:solidFill>
          <a:latin typeface="OP Chevin Pro Light" panose="020F0303030000060003" pitchFamily="34" charset="0"/>
          <a:ea typeface="+mn-ea"/>
          <a:cs typeface="+mn-cs"/>
        </a:defRPr>
      </a:lvl8pPr>
      <a:lvl9pPr marL="2419350" indent="-266700" algn="l" defTabSz="685800" rtl="0" eaLnBrk="1" latinLnBrk="0" hangingPunct="1">
        <a:lnSpc>
          <a:spcPct val="90000"/>
        </a:lnSpc>
        <a:spcBef>
          <a:spcPts val="375"/>
        </a:spcBef>
        <a:buClr>
          <a:schemeClr val="accent1"/>
        </a:buClr>
        <a:buFont typeface="Arial" panose="020B0604020202020204" pitchFamily="34" charset="0"/>
        <a:buChar char="•"/>
        <a:defRPr sz="1800" kern="1200" spc="-50" baseline="0">
          <a:solidFill>
            <a:schemeClr val="tx1"/>
          </a:solidFill>
          <a:latin typeface="OP Chevin Pro Light" panose="020F0303030000060003" pitchFamily="34" charset="0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768">
          <p15:clr>
            <a:srgbClr val="F26B43"/>
          </p15:clr>
        </p15:guide>
        <p15:guide id="2" pos="5375">
          <p15:clr>
            <a:srgbClr val="F26B43"/>
          </p15:clr>
        </p15:guide>
        <p15:guide id="3" pos="249">
          <p15:clr>
            <a:srgbClr val="F26B43"/>
          </p15:clr>
        </p15:guide>
        <p15:guide id="4" orient="horz" pos="2459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10753" y="209847"/>
            <a:ext cx="8022059" cy="96968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fi-FI"/>
              <a:t>Muokkaa </a:t>
            </a:r>
            <a:r>
              <a:rPr lang="fi-FI" err="1"/>
              <a:t>perustyyl</a:t>
            </a:r>
            <a:r>
              <a:rPr lang="fi-FI"/>
              <a:t>. </a:t>
            </a:r>
            <a:r>
              <a:rPr lang="fi-FI" err="1"/>
              <a:t>napsautt</a:t>
            </a:r>
            <a:r>
              <a:rPr lang="fi-FI"/>
              <a:t>.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0754" y="1224820"/>
            <a:ext cx="8022058" cy="340183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</a:p>
          <a:p>
            <a:pPr lvl="5"/>
            <a:r>
              <a:rPr lang="fi-FI"/>
              <a:t>6</a:t>
            </a:r>
          </a:p>
          <a:p>
            <a:pPr lvl="6"/>
            <a:r>
              <a:rPr lang="fi-FI"/>
              <a:t>7</a:t>
            </a:r>
          </a:p>
          <a:p>
            <a:pPr lvl="7"/>
            <a:r>
              <a:rPr lang="fi-FI"/>
              <a:t>8</a:t>
            </a:r>
          </a:p>
          <a:p>
            <a:pPr lvl="8"/>
            <a:r>
              <a:rPr lang="fi-FI"/>
              <a:t>9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319398" y="4767263"/>
            <a:ext cx="742950" cy="2356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spc="-50" baseline="0">
                <a:solidFill>
                  <a:schemeClr val="tx1"/>
                </a:solidFill>
                <a:latin typeface="OP Chevin Pro Light" panose="020F0303030000060003" pitchFamily="34" charset="0"/>
              </a:defRPr>
            </a:lvl1pPr>
          </a:lstStyle>
          <a:p>
            <a:fld id="{E8887ABE-CDCC-9945-B8B8-19CE3A263BE1}" type="datetime1">
              <a:rPr lang="fi-FI" smtClean="0"/>
              <a:t>5.10.2023</a:t>
            </a:fld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069" y="4767263"/>
            <a:ext cx="7058446" cy="2356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spc="-10" baseline="0">
                <a:solidFill>
                  <a:schemeClr val="tx1"/>
                </a:solidFill>
                <a:latin typeface="OP Chevin Pro Light" panose="020F0303030000060003" pitchFamily="34" charset="0"/>
              </a:defRPr>
            </a:lvl1pPr>
          </a:lstStyle>
          <a:p>
            <a:r>
              <a:rPr lang="fi-FI"/>
              <a:t>© OP Ryhmä / OP-Luottamuksellinen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50300" y="0"/>
            <a:ext cx="393700" cy="238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  <a:latin typeface="OP Chevin Pro Light" panose="020F0303030000060003" pitchFamily="34" charset="0"/>
              </a:defRPr>
            </a:lvl1pPr>
          </a:lstStyle>
          <a:p>
            <a:fld id="{2CFBC310-412D-4841-958B-3949C676B8F0}" type="slidenum">
              <a:rPr lang="fi-FI" smtClean="0"/>
              <a:pPr/>
              <a:t>‹#›</a:t>
            </a:fld>
            <a:endParaRPr lang="fi-FI"/>
          </a:p>
        </p:txBody>
      </p:sp>
      <p:pic>
        <p:nvPicPr>
          <p:cNvPr id="16" name="Kuva 15" descr="OP Ryhmän logo">
            <a:extLst>
              <a:ext uri="{FF2B5EF4-FFF2-40B4-BE49-F238E27FC236}">
                <a16:creationId xmlns:a16="http://schemas.microsoft.com/office/drawing/2014/main" id="{6D37D49B-E98F-B849-8B8E-7786712E12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62348" y="4738852"/>
            <a:ext cx="964800" cy="273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775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95" r:id="rId1"/>
    <p:sldLayoutId id="2147483993" r:id="rId2"/>
    <p:sldLayoutId id="2147483920" r:id="rId3"/>
    <p:sldLayoutId id="2147483921" r:id="rId4"/>
    <p:sldLayoutId id="2147483922" r:id="rId5"/>
    <p:sldLayoutId id="2147483923" r:id="rId6"/>
    <p:sldLayoutId id="2147483924" r:id="rId7"/>
    <p:sldLayoutId id="2147483925" r:id="rId8"/>
    <p:sldLayoutId id="2147483926" r:id="rId9"/>
    <p:sldLayoutId id="2147483927" r:id="rId10"/>
    <p:sldLayoutId id="2147483928" r:id="rId11"/>
    <p:sldLayoutId id="2147483929" r:id="rId12"/>
    <p:sldLayoutId id="2147483930" r:id="rId13"/>
    <p:sldLayoutId id="2147483931" r:id="rId14"/>
    <p:sldLayoutId id="2147483932" r:id="rId15"/>
    <p:sldLayoutId id="2147483933" r:id="rId16"/>
    <p:sldLayoutId id="2147483934" r:id="rId17"/>
    <p:sldLayoutId id="2147483935" r:id="rId18"/>
    <p:sldLayoutId id="2147483936" r:id="rId19"/>
    <p:sldLayoutId id="2147483937" r:id="rId20"/>
    <p:sldLayoutId id="2147483938" r:id="rId21"/>
    <p:sldLayoutId id="2147483939" r:id="rId22"/>
    <p:sldLayoutId id="2147483940" r:id="rId23"/>
    <p:sldLayoutId id="2147483941" r:id="rId24"/>
    <p:sldLayoutId id="2147483942" r:id="rId25"/>
    <p:sldLayoutId id="2147483943" r:id="rId26"/>
    <p:sldLayoutId id="2147483996" r:id="rId27"/>
    <p:sldLayoutId id="2147483994" r:id="rId28"/>
    <p:sldLayoutId id="2147483944" r:id="rId29"/>
    <p:sldLayoutId id="2147483945" r:id="rId30"/>
    <p:sldLayoutId id="2147483946" r:id="rId31"/>
    <p:sldLayoutId id="2147483947" r:id="rId32"/>
    <p:sldLayoutId id="2147483948" r:id="rId33"/>
    <p:sldLayoutId id="2147483949" r:id="rId34"/>
    <p:sldLayoutId id="2147483951" r:id="rId35"/>
    <p:sldLayoutId id="2147483952" r:id="rId36"/>
    <p:sldLayoutId id="2147483953" r:id="rId37"/>
    <p:sldLayoutId id="2147483954" r:id="rId38"/>
    <p:sldLayoutId id="2147483955" r:id="rId39"/>
  </p:sldLayoutIdLst>
  <p:hf sldNum="0"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200" kern="1200" spc="-50" baseline="0">
          <a:solidFill>
            <a:schemeClr val="tx1"/>
          </a:solidFill>
          <a:latin typeface="OP Chevin Pro Light" panose="020F0303030000060003" pitchFamily="34" charset="0"/>
          <a:ea typeface="+mj-ea"/>
          <a:cs typeface="+mj-cs"/>
        </a:defRPr>
      </a:lvl1pPr>
    </p:titleStyle>
    <p:bodyStyle>
      <a:lvl1pPr marL="269875" indent="-269875" algn="l" defTabSz="685800" rtl="0" eaLnBrk="1" latinLnBrk="0" hangingPunct="1">
        <a:lnSpc>
          <a:spcPct val="90000"/>
        </a:lnSpc>
        <a:spcBef>
          <a:spcPts val="750"/>
        </a:spcBef>
        <a:buClr>
          <a:schemeClr val="accent1"/>
        </a:buClr>
        <a:buFont typeface="Arial" panose="020B0604020202020204" pitchFamily="34" charset="0"/>
        <a:buChar char="•"/>
        <a:defRPr sz="1800" kern="1200" spc="-50" baseline="0">
          <a:solidFill>
            <a:schemeClr val="tx1"/>
          </a:solidFill>
          <a:latin typeface="OP Chevin Pro Light" panose="020F0303030000060003" pitchFamily="34" charset="0"/>
          <a:ea typeface="+mn-ea"/>
          <a:cs typeface="+mn-cs"/>
        </a:defRPr>
      </a:lvl1pPr>
      <a:lvl2pPr marL="539750" indent="-269875" algn="l" defTabSz="685800" rtl="0" eaLnBrk="1" latinLnBrk="0" hangingPunct="1">
        <a:lnSpc>
          <a:spcPct val="90000"/>
        </a:lnSpc>
        <a:spcBef>
          <a:spcPts val="375"/>
        </a:spcBef>
        <a:buClr>
          <a:schemeClr val="accent1"/>
        </a:buClr>
        <a:buFont typeface="Arial" panose="020B0604020202020204" pitchFamily="34" charset="0"/>
        <a:buChar char="•"/>
        <a:defRPr sz="1800" kern="1200" spc="-50" baseline="0">
          <a:solidFill>
            <a:schemeClr val="tx1"/>
          </a:solidFill>
          <a:latin typeface="OP Chevin Pro Light" panose="020F0303030000060003" pitchFamily="34" charset="0"/>
          <a:ea typeface="+mn-ea"/>
          <a:cs typeface="+mn-cs"/>
        </a:defRPr>
      </a:lvl2pPr>
      <a:lvl3pPr marL="806450" indent="-266700" algn="l" defTabSz="685800" rtl="0" eaLnBrk="1" latinLnBrk="0" hangingPunct="1">
        <a:lnSpc>
          <a:spcPct val="90000"/>
        </a:lnSpc>
        <a:spcBef>
          <a:spcPts val="375"/>
        </a:spcBef>
        <a:buClr>
          <a:schemeClr val="accent1"/>
        </a:buClr>
        <a:buFont typeface="Arial" panose="020B0604020202020204" pitchFamily="34" charset="0"/>
        <a:buChar char="•"/>
        <a:defRPr sz="1800" kern="1200" spc="-50" baseline="0">
          <a:solidFill>
            <a:schemeClr val="tx1"/>
          </a:solidFill>
          <a:latin typeface="OP Chevin Pro Light" panose="020F0303030000060003" pitchFamily="34" charset="0"/>
          <a:ea typeface="+mn-ea"/>
          <a:cs typeface="+mn-cs"/>
        </a:defRPr>
      </a:lvl3pPr>
      <a:lvl4pPr marL="1079500" indent="-273050" algn="l" defTabSz="685800" rtl="0" eaLnBrk="1" latinLnBrk="0" hangingPunct="1">
        <a:lnSpc>
          <a:spcPct val="90000"/>
        </a:lnSpc>
        <a:spcBef>
          <a:spcPts val="375"/>
        </a:spcBef>
        <a:buClr>
          <a:schemeClr val="accent1"/>
        </a:buClr>
        <a:buFont typeface="Arial" panose="020B0604020202020204" pitchFamily="34" charset="0"/>
        <a:buChar char="•"/>
        <a:defRPr sz="1800" kern="1200" spc="-50" baseline="0">
          <a:solidFill>
            <a:schemeClr val="tx1"/>
          </a:solidFill>
          <a:latin typeface="OP Chevin Pro Light" panose="020F0303030000060003" pitchFamily="34" charset="0"/>
          <a:ea typeface="+mn-ea"/>
          <a:cs typeface="+mn-cs"/>
        </a:defRPr>
      </a:lvl4pPr>
      <a:lvl5pPr marL="1346200" indent="-266700" algn="l" defTabSz="685800" rtl="0" eaLnBrk="1" latinLnBrk="0" hangingPunct="1">
        <a:lnSpc>
          <a:spcPct val="90000"/>
        </a:lnSpc>
        <a:spcBef>
          <a:spcPts val="375"/>
        </a:spcBef>
        <a:buClr>
          <a:schemeClr val="accent1"/>
        </a:buClr>
        <a:buFont typeface="Arial" panose="020B0604020202020204" pitchFamily="34" charset="0"/>
        <a:buChar char="•"/>
        <a:defRPr sz="1800" kern="1200" spc="-50" baseline="0">
          <a:solidFill>
            <a:schemeClr val="tx1"/>
          </a:solidFill>
          <a:latin typeface="OP Chevin Pro Light" panose="020F0303030000060003" pitchFamily="34" charset="0"/>
          <a:ea typeface="+mn-ea"/>
          <a:cs typeface="+mn-cs"/>
        </a:defRPr>
      </a:lvl5pPr>
      <a:lvl6pPr marL="1612900" indent="-266700" algn="l" defTabSz="685800" rtl="0" eaLnBrk="1" latinLnBrk="0" hangingPunct="1">
        <a:lnSpc>
          <a:spcPct val="90000"/>
        </a:lnSpc>
        <a:spcBef>
          <a:spcPts val="375"/>
        </a:spcBef>
        <a:buClr>
          <a:schemeClr val="accent1"/>
        </a:buClr>
        <a:buFont typeface="Arial" panose="020B0604020202020204" pitchFamily="34" charset="0"/>
        <a:buChar char="•"/>
        <a:defRPr sz="1800" kern="1200" spc="-50" baseline="0">
          <a:solidFill>
            <a:schemeClr val="tx1"/>
          </a:solidFill>
          <a:latin typeface="OP Chevin Pro Light" panose="020F0303030000060003" pitchFamily="34" charset="0"/>
          <a:ea typeface="+mn-ea"/>
          <a:cs typeface="+mn-cs"/>
        </a:defRPr>
      </a:lvl6pPr>
      <a:lvl7pPr marL="1885950" indent="-273050" algn="l" defTabSz="685800" rtl="0" eaLnBrk="1" latinLnBrk="0" hangingPunct="1">
        <a:lnSpc>
          <a:spcPct val="90000"/>
        </a:lnSpc>
        <a:spcBef>
          <a:spcPts val="375"/>
        </a:spcBef>
        <a:buClr>
          <a:schemeClr val="accent1"/>
        </a:buClr>
        <a:buFont typeface="Arial" panose="020B0604020202020204" pitchFamily="34" charset="0"/>
        <a:buChar char="•"/>
        <a:defRPr sz="1800" kern="1200" spc="-50" baseline="0">
          <a:solidFill>
            <a:schemeClr val="tx1"/>
          </a:solidFill>
          <a:latin typeface="OP Chevin Pro Light" panose="020F0303030000060003" pitchFamily="34" charset="0"/>
          <a:ea typeface="+mn-ea"/>
          <a:cs typeface="+mn-cs"/>
        </a:defRPr>
      </a:lvl7pPr>
      <a:lvl8pPr marL="2152650" indent="-266700" algn="l" defTabSz="685800" rtl="0" eaLnBrk="1" latinLnBrk="0" hangingPunct="1">
        <a:lnSpc>
          <a:spcPct val="90000"/>
        </a:lnSpc>
        <a:spcBef>
          <a:spcPts val="375"/>
        </a:spcBef>
        <a:buClr>
          <a:schemeClr val="accent1"/>
        </a:buClr>
        <a:buFont typeface="Arial" panose="020B0604020202020204" pitchFamily="34" charset="0"/>
        <a:buChar char="•"/>
        <a:defRPr sz="1800" kern="1200" spc="-50" baseline="0">
          <a:solidFill>
            <a:schemeClr val="tx1"/>
          </a:solidFill>
          <a:latin typeface="OP Chevin Pro Light" panose="020F0303030000060003" pitchFamily="34" charset="0"/>
          <a:ea typeface="+mn-ea"/>
          <a:cs typeface="+mn-cs"/>
        </a:defRPr>
      </a:lvl8pPr>
      <a:lvl9pPr marL="2419350" indent="-266700" algn="l" defTabSz="685800" rtl="0" eaLnBrk="1" latinLnBrk="0" hangingPunct="1">
        <a:lnSpc>
          <a:spcPct val="90000"/>
        </a:lnSpc>
        <a:spcBef>
          <a:spcPts val="375"/>
        </a:spcBef>
        <a:buClr>
          <a:schemeClr val="accent1"/>
        </a:buClr>
        <a:buFont typeface="Arial" panose="020B0604020202020204" pitchFamily="34" charset="0"/>
        <a:buChar char="•"/>
        <a:defRPr sz="1800" kern="1200" spc="-50" baseline="0">
          <a:solidFill>
            <a:schemeClr val="tx1"/>
          </a:solidFill>
          <a:latin typeface="OP Chevin Pro Light" panose="020F0303030000060003" pitchFamily="34" charset="0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768">
          <p15:clr>
            <a:srgbClr val="F26B43"/>
          </p15:clr>
        </p15:guide>
        <p15:guide id="2" pos="5375">
          <p15:clr>
            <a:srgbClr val="F26B43"/>
          </p15:clr>
        </p15:guide>
        <p15:guide id="3" pos="249">
          <p15:clr>
            <a:srgbClr val="F26B43"/>
          </p15:clr>
        </p15:guide>
        <p15:guide id="4" orient="horz" pos="2459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59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AD558-3A6B-B09E-E3F8-589A01E4F67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FI" dirty="0"/>
              <a:t>SSI Wallet F</a:t>
            </a:r>
            <a:r>
              <a:rPr lang="en-GB" dirty="0"/>
              <a:t>or Marketplaces</a:t>
            </a:r>
            <a:endParaRPr lang="en-FI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B1D10E-1D8A-A4ED-7A12-4B961D0B87D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FI" dirty="0"/>
              <a:t>OP Financial Group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3F7D0F-3E7C-1A37-F6D9-0C4CAEBAFCE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fi-FI" dirty="0"/>
              <a:t>© OP Ryhmä / OP-Julkinen</a:t>
            </a:r>
          </a:p>
        </p:txBody>
      </p:sp>
    </p:spTree>
    <p:extLst>
      <p:ext uri="{BB962C8B-B14F-4D97-AF65-F5344CB8AC3E}">
        <p14:creationId xmlns:p14="http://schemas.microsoft.com/office/powerpoint/2010/main" val="8007072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Placeholder 22" descr="A person standing in a room with chairs&#10;&#10;Description automatically generated">
            <a:extLst>
              <a:ext uri="{FF2B5EF4-FFF2-40B4-BE49-F238E27FC236}">
                <a16:creationId xmlns:a16="http://schemas.microsoft.com/office/drawing/2014/main" id="{3E98D7C2-9638-C4D6-ACBA-E47EFE1B2B3B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22" r="21855"/>
          <a:stretch/>
        </p:blipFill>
        <p:spPr>
          <a:xfrm>
            <a:off x="509900" y="1248088"/>
            <a:ext cx="1381224" cy="1381887"/>
          </a:xfr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962EEF-84E1-B7F1-7493-A093673D5D4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15266" y="1275606"/>
            <a:ext cx="1897079" cy="1472727"/>
          </a:xfrm>
        </p:spPr>
        <p:txBody>
          <a:bodyPr/>
          <a:lstStyle/>
          <a:p>
            <a:r>
              <a:rPr lang="en-FI" b="1" dirty="0"/>
              <a:t>Aleksi Jalmanen</a:t>
            </a:r>
          </a:p>
          <a:p>
            <a:r>
              <a:rPr lang="en-FI" dirty="0"/>
              <a:t>Product Owner,</a:t>
            </a:r>
          </a:p>
          <a:p>
            <a:r>
              <a:rPr lang="en-FI" dirty="0"/>
              <a:t>Data Engineer</a:t>
            </a:r>
          </a:p>
        </p:txBody>
      </p:sp>
      <p:pic>
        <p:nvPicPr>
          <p:cNvPr id="19" name="Picture Placeholder 18" descr="A person standing at a podium&#10;&#10;Description automatically generated">
            <a:extLst>
              <a:ext uri="{FF2B5EF4-FFF2-40B4-BE49-F238E27FC236}">
                <a16:creationId xmlns:a16="http://schemas.microsoft.com/office/drawing/2014/main" id="{99A86E82-DCD1-D7F4-AFF2-8A1309BEBD7B}"/>
              </a:ext>
            </a:extLst>
          </p:cNvPr>
          <p:cNvPicPr>
            <a:picLocks noGrp="1" noChangeAspect="1"/>
          </p:cNvPicPr>
          <p:nvPr>
            <p:ph type="pic" sz="quarter" idx="28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50" r="16650"/>
          <a:stretch>
            <a:fillRect/>
          </a:stretch>
        </p:blipFill>
        <p:spPr>
          <a:xfrm>
            <a:off x="4571999" y="1254124"/>
            <a:ext cx="1382400" cy="1382400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5F4CF22-EEBC-BCF5-91BE-EC6EBE56FC8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70152" y="1223807"/>
            <a:ext cx="1897079" cy="1472727"/>
          </a:xfrm>
        </p:spPr>
        <p:txBody>
          <a:bodyPr/>
          <a:lstStyle/>
          <a:p>
            <a:r>
              <a:rPr lang="en-FI" b="1" dirty="0"/>
              <a:t>Harri Launio</a:t>
            </a:r>
            <a:br>
              <a:rPr lang="en-FI" dirty="0"/>
            </a:br>
            <a:r>
              <a:rPr lang="en-FI" dirty="0"/>
              <a:t>Senior Technology Strategist</a:t>
            </a:r>
          </a:p>
          <a:p>
            <a:endParaRPr lang="en-FI" dirty="0"/>
          </a:p>
        </p:txBody>
      </p:sp>
      <p:pic>
        <p:nvPicPr>
          <p:cNvPr id="17" name="Picture Placeholder 16" descr="A person wearing glasses and smiling&#10;&#10;Description automatically generated">
            <a:extLst>
              <a:ext uri="{FF2B5EF4-FFF2-40B4-BE49-F238E27FC236}">
                <a16:creationId xmlns:a16="http://schemas.microsoft.com/office/drawing/2014/main" id="{FCEDE0D2-76F0-1645-F8AF-A89049D82EE1}"/>
              </a:ext>
            </a:extLst>
          </p:cNvPr>
          <p:cNvPicPr>
            <a:picLocks noGrp="1" noChangeAspect="1"/>
          </p:cNvPicPr>
          <p:nvPr>
            <p:ph type="pic" sz="quarter" idx="25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04" b="6204"/>
          <a:stretch>
            <a:fillRect/>
          </a:stretch>
        </p:blipFill>
        <p:spPr>
          <a:xfrm>
            <a:off x="509900" y="2867111"/>
            <a:ext cx="1382400" cy="1382400"/>
          </a:xfr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A978FEA-1160-CF37-7244-100EBE74A0E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315266" y="2830699"/>
            <a:ext cx="1897079" cy="1472727"/>
          </a:xfrm>
        </p:spPr>
        <p:txBody>
          <a:bodyPr/>
          <a:lstStyle/>
          <a:p>
            <a:r>
              <a:rPr lang="en-FI" b="1" dirty="0"/>
              <a:t>Laura Vuorenoja</a:t>
            </a:r>
            <a:br>
              <a:rPr lang="en-FI" dirty="0"/>
            </a:br>
            <a:r>
              <a:rPr lang="en-FI" dirty="0"/>
              <a:t>Senior Technology Strategist</a:t>
            </a:r>
          </a:p>
          <a:p>
            <a:endParaRPr lang="en-FI" dirty="0"/>
          </a:p>
        </p:txBody>
      </p:sp>
      <p:pic>
        <p:nvPicPr>
          <p:cNvPr id="21" name="Picture Placeholder 20" descr="A person holding a pineapple&#10;&#10;Description automatically generated">
            <a:extLst>
              <a:ext uri="{FF2B5EF4-FFF2-40B4-BE49-F238E27FC236}">
                <a16:creationId xmlns:a16="http://schemas.microsoft.com/office/drawing/2014/main" id="{4766233A-BFCC-F56F-B9A5-337CE53B14DC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98" b="8198"/>
          <a:stretch>
            <a:fillRect/>
          </a:stretch>
        </p:blipFill>
        <p:spPr>
          <a:xfrm>
            <a:off x="4572000" y="2876550"/>
            <a:ext cx="1382400" cy="1380805"/>
          </a:xfr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F45343C-4A9C-A463-858A-AE0FC212274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70152" y="2778900"/>
            <a:ext cx="1897079" cy="1472727"/>
          </a:xfrm>
        </p:spPr>
        <p:txBody>
          <a:bodyPr/>
          <a:lstStyle/>
          <a:p>
            <a:r>
              <a:rPr lang="en-FI" b="1" dirty="0"/>
              <a:t>Greetta Heilala</a:t>
            </a:r>
            <a:br>
              <a:rPr lang="en-FI" dirty="0"/>
            </a:br>
            <a:r>
              <a:rPr lang="en-FI" dirty="0"/>
              <a:t>Experimentation Designer</a:t>
            </a:r>
          </a:p>
          <a:p>
            <a:endParaRPr lang="en-FI" dirty="0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D692C582-A480-AC91-F35B-2618BEE864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777" y="342826"/>
            <a:ext cx="8011454" cy="965985"/>
          </a:xfrm>
        </p:spPr>
        <p:txBody>
          <a:bodyPr/>
          <a:lstStyle/>
          <a:p>
            <a:r>
              <a:rPr lang="en-FI" dirty="0"/>
              <a:t>Your Team at OP Financial Group</a:t>
            </a:r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0AEBC6E5-7125-8A9D-D29F-2D79F8F49563}"/>
              </a:ext>
            </a:extLst>
          </p:cNvPr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fi-FI" dirty="0"/>
              <a:t>© OP Ryhmä / OP-Julkinen</a:t>
            </a:r>
          </a:p>
        </p:txBody>
      </p:sp>
    </p:spTree>
    <p:extLst>
      <p:ext uri="{BB962C8B-B14F-4D97-AF65-F5344CB8AC3E}">
        <p14:creationId xmlns:p14="http://schemas.microsoft.com/office/powerpoint/2010/main" val="39999053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tsikko 8"/>
          <p:cNvSpPr>
            <a:spLocks noGrp="1"/>
          </p:cNvSpPr>
          <p:nvPr>
            <p:ph type="ctrTitle"/>
          </p:nvPr>
        </p:nvSpPr>
        <p:spPr>
          <a:xfrm>
            <a:off x="338555" y="2085221"/>
            <a:ext cx="8466890" cy="924791"/>
          </a:xfrm>
        </p:spPr>
        <p:txBody>
          <a:bodyPr>
            <a:noAutofit/>
          </a:bodyPr>
          <a:lstStyle/>
          <a:p>
            <a:pPr>
              <a:lnSpc>
                <a:spcPct val="70000"/>
              </a:lnSpc>
            </a:pPr>
            <a:r>
              <a:rPr lang="fi-FI" sz="6500" spc="-150" dirty="0" err="1">
                <a:solidFill>
                  <a:schemeClr val="accent1"/>
                </a:solidFill>
              </a:rPr>
              <a:t>See</a:t>
            </a:r>
            <a:r>
              <a:rPr lang="fi-FI" sz="6500" spc="-150" dirty="0">
                <a:solidFill>
                  <a:schemeClr val="accent1"/>
                </a:solidFill>
              </a:rPr>
              <a:t> </a:t>
            </a:r>
            <a:r>
              <a:rPr lang="fi-FI" sz="6500" spc="-150" dirty="0" err="1">
                <a:solidFill>
                  <a:schemeClr val="accent1"/>
                </a:solidFill>
              </a:rPr>
              <a:t>you</a:t>
            </a:r>
            <a:r>
              <a:rPr lang="fi-FI" sz="6500" spc="-150" dirty="0">
                <a:solidFill>
                  <a:schemeClr val="accent1"/>
                </a:solidFill>
              </a:rPr>
              <a:t> </a:t>
            </a:r>
            <a:r>
              <a:rPr lang="fi-FI" sz="6500" spc="-150" dirty="0" err="1">
                <a:solidFill>
                  <a:schemeClr val="accent1"/>
                </a:solidFill>
              </a:rPr>
              <a:t>soon</a:t>
            </a:r>
            <a:r>
              <a:rPr lang="fi-FI" sz="6500" spc="-150" dirty="0">
                <a:solidFill>
                  <a:schemeClr val="accent1"/>
                </a:solidFill>
              </a:rPr>
              <a:t>!</a:t>
            </a:r>
            <a:endParaRPr lang="fi-FI" sz="6500" spc="-15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3E283E-45ED-AA49-94C1-54D2B80FC4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 dirty="0"/>
              <a:t>© OP Ryhmä / OP-Julkinen</a:t>
            </a:r>
          </a:p>
        </p:txBody>
      </p:sp>
    </p:spTree>
    <p:extLst>
      <p:ext uri="{BB962C8B-B14F-4D97-AF65-F5344CB8AC3E}">
        <p14:creationId xmlns:p14="http://schemas.microsoft.com/office/powerpoint/2010/main" val="574619596"/>
      </p:ext>
    </p:extLst>
  </p:cSld>
  <p:clrMapOvr>
    <a:masterClrMapping/>
  </p:clrMapOvr>
</p:sld>
</file>

<file path=ppt/theme/theme1.xml><?xml version="1.0" encoding="utf-8"?>
<a:theme xmlns:a="http://schemas.openxmlformats.org/drawingml/2006/main" name="2_OP">
  <a:themeElements>
    <a:clrScheme name="OP 2020 colors">
      <a:dk1>
        <a:srgbClr val="545454"/>
      </a:dk1>
      <a:lt1>
        <a:srgbClr val="FFFFFF"/>
      </a:lt1>
      <a:dk2>
        <a:srgbClr val="323232"/>
      </a:dk2>
      <a:lt2>
        <a:srgbClr val="DCDCDC"/>
      </a:lt2>
      <a:accent1>
        <a:srgbClr val="E45700"/>
      </a:accent1>
      <a:accent2>
        <a:srgbClr val="969696"/>
      </a:accent2>
      <a:accent3>
        <a:srgbClr val="BEBEBE"/>
      </a:accent3>
      <a:accent4>
        <a:srgbClr val="6E6E6E"/>
      </a:accent4>
      <a:accent5>
        <a:srgbClr val="D70000"/>
      </a:accent5>
      <a:accent6>
        <a:srgbClr val="FFC437"/>
      </a:accent6>
      <a:hlink>
        <a:srgbClr val="545454"/>
      </a:hlink>
      <a:folHlink>
        <a:srgbClr val="545454"/>
      </a:folHlink>
    </a:clrScheme>
    <a:fontScheme name="OP">
      <a:majorFont>
        <a:latin typeface="OP Chevin Pro Light"/>
        <a:ea typeface=""/>
        <a:cs typeface=""/>
      </a:majorFont>
      <a:minorFont>
        <a:latin typeface="OP Chevin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 w="19050">
          <a:solidFill>
            <a:schemeClr val="tx2"/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smtClean="0">
            <a:solidFill>
              <a:schemeClr val="tx1"/>
            </a:solidFill>
          </a:defRPr>
        </a:defPPr>
      </a:lstStyle>
      <a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a:style>
    </a:spDef>
    <a:lnDef>
      <a:spPr>
        <a:ln w="127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custClrLst>
    <a:custClr name="Tumman harmaa">
      <a:srgbClr val="323232"/>
    </a:custClr>
    <a:custClr name="Musta">
      <a:srgbClr val="141414"/>
    </a:custClr>
    <a:custClr name="Tumma oranssi">
      <a:srgbClr val="CC4E00"/>
    </a:custClr>
    <a:custClr name="Logo-oranssi">
      <a:srgbClr val="FF6A10"/>
    </a:custClr>
    <a:custClr name="Vaalea oranssi">
      <a:srgbClr val="F15C00"/>
    </a:custClr>
    <a:custClr name="Keltainen">
      <a:srgbClr val="FFC437"/>
    </a:custClr>
    <a:custClr name="Vihreä">
      <a:srgbClr val="006E4B"/>
    </a:custClr>
    <a:custClr name="Sininen">
      <a:srgbClr val="45B2FF"/>
    </a:custClr>
    <a:custClr name="Pinkki">
      <a:srgbClr val="FF32D2"/>
    </a:custClr>
    <a:custClr name="Lila">
      <a:srgbClr val="6500A2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</a:custClrLst>
  <a:extLst>
    <a:ext uri="{05A4C25C-085E-4340-85A3-A5531E510DB2}">
      <thm15:themeFamily xmlns:thm15="http://schemas.microsoft.com/office/thememl/2012/main" name="OP Ryhmän PP-esityksen teko-ohje_2020_21.potx" id="{29D36053-9BEB-4B06-ADB8-EB47E436C331}" vid="{C2A53F9D-2CBB-440F-8B1C-AAEED43FDCE0}"/>
    </a:ext>
  </a:extLst>
</a:theme>
</file>

<file path=ppt/theme/theme2.xml><?xml version="1.0" encoding="utf-8"?>
<a:theme xmlns:a="http://schemas.openxmlformats.org/drawingml/2006/main" name="2_OP">
  <a:themeElements>
    <a:clrScheme name="OP 2020 colors">
      <a:dk1>
        <a:srgbClr val="545454"/>
      </a:dk1>
      <a:lt1>
        <a:srgbClr val="FFFFFF"/>
      </a:lt1>
      <a:dk2>
        <a:srgbClr val="323232"/>
      </a:dk2>
      <a:lt2>
        <a:srgbClr val="DCDCDC"/>
      </a:lt2>
      <a:accent1>
        <a:srgbClr val="E45700"/>
      </a:accent1>
      <a:accent2>
        <a:srgbClr val="969696"/>
      </a:accent2>
      <a:accent3>
        <a:srgbClr val="BEBEBE"/>
      </a:accent3>
      <a:accent4>
        <a:srgbClr val="6E6E6E"/>
      </a:accent4>
      <a:accent5>
        <a:srgbClr val="D70000"/>
      </a:accent5>
      <a:accent6>
        <a:srgbClr val="FFC437"/>
      </a:accent6>
      <a:hlink>
        <a:srgbClr val="545454"/>
      </a:hlink>
      <a:folHlink>
        <a:srgbClr val="545454"/>
      </a:folHlink>
    </a:clrScheme>
    <a:fontScheme name="OP">
      <a:majorFont>
        <a:latin typeface="OP Chevin Pro Light"/>
        <a:ea typeface=""/>
        <a:cs typeface=""/>
      </a:majorFont>
      <a:minorFont>
        <a:latin typeface="OP Chevin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 w="19050">
          <a:solidFill>
            <a:schemeClr val="tx2"/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smtClean="0">
            <a:solidFill>
              <a:schemeClr val="tx1"/>
            </a:solidFill>
          </a:defRPr>
        </a:defPPr>
      </a:lstStyle>
      <a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a:style>
    </a:spDef>
    <a:lnDef>
      <a:spPr>
        <a:ln w="127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custClrLst>
    <a:custClr name="Tumman harmaa">
      <a:srgbClr val="323232"/>
    </a:custClr>
    <a:custClr name="Musta">
      <a:srgbClr val="141414"/>
    </a:custClr>
    <a:custClr name="Tumma oranssi">
      <a:srgbClr val="CC4E00"/>
    </a:custClr>
    <a:custClr name="Logo-oranssi">
      <a:srgbClr val="FF6A10"/>
    </a:custClr>
    <a:custClr name="Vaalea oranssi">
      <a:srgbClr val="F15C00"/>
    </a:custClr>
    <a:custClr name="Keltainen">
      <a:srgbClr val="FFC437"/>
    </a:custClr>
    <a:custClr name="Vihreä">
      <a:srgbClr val="006E4B"/>
    </a:custClr>
    <a:custClr name="Sininen">
      <a:srgbClr val="45B2FF"/>
    </a:custClr>
    <a:custClr name="Pinkki">
      <a:srgbClr val="FF32D2"/>
    </a:custClr>
    <a:custClr name="Lila">
      <a:srgbClr val="6500A2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</a:custClrLst>
  <a:extLst>
    <a:ext uri="{05A4C25C-085E-4340-85A3-A5531E510DB2}">
      <thm15:themeFamily xmlns:thm15="http://schemas.microsoft.com/office/thememl/2012/main" name="2022 OP Ryhmän PP-esityksen teko-ohje" id="{9EDE11C9-993E-B24B-81BC-110D61D65E3B}" vid="{E13EF276-3259-DF48-A0A3-72D575E04336}"/>
    </a:ext>
  </a:extLst>
</a:theme>
</file>

<file path=ppt/theme/theme3.xml><?xml version="1.0" encoding="utf-8"?>
<a:theme xmlns:a="http://schemas.openxmlformats.org/drawingml/2006/main" name="Office-te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-te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Asiakirja" ma:contentTypeID="0x010100B442FCC3F661E3429C70A66704E4EF4C" ma:contentTypeVersion="5" ma:contentTypeDescription="Luo uusi asiakirja." ma:contentTypeScope="" ma:versionID="2a469a5379097181a6a571c718b4fb6d">
  <xsd:schema xmlns:xsd="http://www.w3.org/2001/XMLSchema" xmlns:xs="http://www.w3.org/2001/XMLSchema" xmlns:p="http://schemas.microsoft.com/office/2006/metadata/properties" xmlns:ns2="157b0703-6682-47c6-995b-ebb0c0378ccc" xmlns:ns3="ac289969-0a5d-4d9e-9dc2-5d26988ed688" targetNamespace="http://schemas.microsoft.com/office/2006/metadata/properties" ma:root="true" ma:fieldsID="ed32329781efd3c2890996584cb983a8" ns2:_="" ns3:_="">
    <xsd:import namespace="157b0703-6682-47c6-995b-ebb0c0378ccc"/>
    <xsd:import namespace="ac289969-0a5d-4d9e-9dc2-5d26988ed68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7b0703-6682-47c6-995b-ebb0c0378cc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c289969-0a5d-4d9e-9dc2-5d26988ed688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Jaettu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Jakamisen tiedot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Sisältölaji"/>
        <xsd:element ref="dc:title" minOccurs="0" maxOccurs="1" ma:index="4" ma:displayName="Otsikk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ac289969-0a5d-4d9e-9dc2-5d26988ed688">
      <UserInfo>
        <DisplayName>Kaarlela Aleksi</DisplayName>
        <AccountId>3509</AccountId>
        <AccountType/>
      </UserInfo>
      <UserInfo>
        <DisplayName>Laitila Johan</DisplayName>
        <AccountId>3510</AccountId>
        <AccountType/>
      </UserInfo>
      <UserInfo>
        <DisplayName>Laitila Ella</DisplayName>
        <AccountId>3511</AccountId>
        <AccountType/>
      </UserInfo>
    </SharedWithUsers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9D5D490-8E59-49E3-98DD-221A6B32D439}">
  <ds:schemaRefs>
    <ds:schemaRef ds:uri="157b0703-6682-47c6-995b-ebb0c0378ccc"/>
    <ds:schemaRef ds:uri="ac289969-0a5d-4d9e-9dc2-5d26988ed68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3C5CD4EA-8DFC-4B22-80C2-65CE006B62F6}">
  <ds:schemaRefs>
    <ds:schemaRef ds:uri="157b0703-6682-47c6-995b-ebb0c0378ccc"/>
    <ds:schemaRef ds:uri="ac289969-0a5d-4d9e-9dc2-5d26988ed688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44811186-3F31-43CC-BF5B-178C932F43E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57</Words>
  <Application>Microsoft Macintosh PowerPoint</Application>
  <PresentationFormat>On-screen Show (16:9)</PresentationFormat>
  <Paragraphs>13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</vt:i4>
      </vt:variant>
    </vt:vector>
  </HeadingPairs>
  <TitlesOfParts>
    <vt:vector size="8" baseType="lpstr">
      <vt:lpstr>Arial</vt:lpstr>
      <vt:lpstr>OP Chevin Pro Light</vt:lpstr>
      <vt:lpstr>Calibri</vt:lpstr>
      <vt:lpstr>2_OP</vt:lpstr>
      <vt:lpstr>2_OP</vt:lpstr>
      <vt:lpstr>SSI Wallet For Marketplaces</vt:lpstr>
      <vt:lpstr>Your Team at OP Financial Group</vt:lpstr>
      <vt:lpstr>See you soon!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Opas onnistuneen Powerpoint-esityksen tekoon</dc:title>
  <dc:creator>Latvala Tanja</dc:creator>
  <cp:lastModifiedBy>Jalmanen Aleksi</cp:lastModifiedBy>
  <cp:revision>9</cp:revision>
  <dcterms:created xsi:type="dcterms:W3CDTF">2022-03-10T13:51:51Z</dcterms:created>
  <dcterms:modified xsi:type="dcterms:W3CDTF">2023-10-10T10:23:42Z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0x010100B442FCC3F661E3429C70A66704E4EF4C</vt:lpwstr>
  </property>
</Properties>
</file>